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10" r:id="rId2"/>
  </p:sldMasterIdLst>
  <p:notesMasterIdLst>
    <p:notesMasterId r:id="rId21"/>
  </p:notesMasterIdLst>
  <p:sldIdLst>
    <p:sldId id="365" r:id="rId3"/>
    <p:sldId id="391" r:id="rId4"/>
    <p:sldId id="388" r:id="rId5"/>
    <p:sldId id="389" r:id="rId6"/>
    <p:sldId id="387" r:id="rId7"/>
    <p:sldId id="370" r:id="rId8"/>
    <p:sldId id="392" r:id="rId9"/>
    <p:sldId id="393" r:id="rId10"/>
    <p:sldId id="372" r:id="rId11"/>
    <p:sldId id="375" r:id="rId12"/>
    <p:sldId id="371" r:id="rId13"/>
    <p:sldId id="378" r:id="rId14"/>
    <p:sldId id="376" r:id="rId15"/>
    <p:sldId id="379" r:id="rId16"/>
    <p:sldId id="380" r:id="rId17"/>
    <p:sldId id="381" r:id="rId18"/>
    <p:sldId id="382" r:id="rId19"/>
    <p:sldId id="385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988594" marR="0" indent="-645694" algn="l" defTabSz="821531" rtl="0" fontAlgn="auto" latinLnBrk="0" hangingPunct="0">
      <a:lnSpc>
        <a:spcPct val="110000"/>
      </a:lnSpc>
      <a:spcBef>
        <a:spcPts val="3600"/>
      </a:spcBef>
      <a:spcAft>
        <a:spcPts val="0"/>
      </a:spcAft>
      <a:buClrTx/>
      <a:buSzPct val="171000"/>
      <a:buFontTx/>
      <a:buChar char="•"/>
      <a:tabLst/>
      <a:defRPr kumimoji="0" sz="4600" b="0" i="0" u="none" strike="noStrike" cap="none" spc="0" normalizeH="0" baseline="0">
        <a:ln>
          <a:noFill/>
        </a:ln>
        <a:solidFill>
          <a:srgbClr val="171939"/>
        </a:solidFill>
        <a:effectLst/>
        <a:uFillTx/>
        <a:latin typeface="Avenir Book"/>
        <a:ea typeface="Avenir Book"/>
        <a:cs typeface="Avenir Book"/>
        <a:sym typeface="Avenir Book"/>
      </a:defRPr>
    </a:lvl1pPr>
    <a:lvl2pPr marL="1331494" marR="0" indent="-645694" algn="l" defTabSz="821531" rtl="0" fontAlgn="auto" latinLnBrk="0" hangingPunct="0">
      <a:lnSpc>
        <a:spcPct val="110000"/>
      </a:lnSpc>
      <a:spcBef>
        <a:spcPts val="3600"/>
      </a:spcBef>
      <a:spcAft>
        <a:spcPts val="0"/>
      </a:spcAft>
      <a:buClrTx/>
      <a:buSzPct val="171000"/>
      <a:buFontTx/>
      <a:buChar char="•"/>
      <a:tabLst/>
      <a:defRPr kumimoji="0" sz="4600" b="0" i="0" u="none" strike="noStrike" cap="none" spc="0" normalizeH="0" baseline="0">
        <a:ln>
          <a:noFill/>
        </a:ln>
        <a:solidFill>
          <a:srgbClr val="171939"/>
        </a:solidFill>
        <a:effectLst/>
        <a:uFillTx/>
        <a:latin typeface="Avenir Book"/>
        <a:ea typeface="Avenir Book"/>
        <a:cs typeface="Avenir Book"/>
        <a:sym typeface="Avenir Book"/>
      </a:defRPr>
    </a:lvl2pPr>
    <a:lvl3pPr marL="1674394" marR="0" indent="-645694" algn="l" defTabSz="821531" rtl="0" fontAlgn="auto" latinLnBrk="0" hangingPunct="0">
      <a:lnSpc>
        <a:spcPct val="110000"/>
      </a:lnSpc>
      <a:spcBef>
        <a:spcPts val="3600"/>
      </a:spcBef>
      <a:spcAft>
        <a:spcPts val="0"/>
      </a:spcAft>
      <a:buClrTx/>
      <a:buSzPct val="171000"/>
      <a:buFontTx/>
      <a:buChar char="•"/>
      <a:tabLst/>
      <a:defRPr kumimoji="0" sz="4600" b="0" i="0" u="none" strike="noStrike" cap="none" spc="0" normalizeH="0" baseline="0">
        <a:ln>
          <a:noFill/>
        </a:ln>
        <a:solidFill>
          <a:srgbClr val="171939"/>
        </a:solidFill>
        <a:effectLst/>
        <a:uFillTx/>
        <a:latin typeface="Avenir Book"/>
        <a:ea typeface="Avenir Book"/>
        <a:cs typeface="Avenir Book"/>
        <a:sym typeface="Avenir Book"/>
      </a:defRPr>
    </a:lvl3pPr>
    <a:lvl4pPr marL="2017294" marR="0" indent="-645694" algn="l" defTabSz="821531" rtl="0" fontAlgn="auto" latinLnBrk="0" hangingPunct="0">
      <a:lnSpc>
        <a:spcPct val="110000"/>
      </a:lnSpc>
      <a:spcBef>
        <a:spcPts val="3600"/>
      </a:spcBef>
      <a:spcAft>
        <a:spcPts val="0"/>
      </a:spcAft>
      <a:buClrTx/>
      <a:buSzPct val="171000"/>
      <a:buFontTx/>
      <a:buChar char="•"/>
      <a:tabLst/>
      <a:defRPr kumimoji="0" sz="4600" b="0" i="0" u="none" strike="noStrike" cap="none" spc="0" normalizeH="0" baseline="0">
        <a:ln>
          <a:noFill/>
        </a:ln>
        <a:solidFill>
          <a:srgbClr val="171939"/>
        </a:solidFill>
        <a:effectLst/>
        <a:uFillTx/>
        <a:latin typeface="Avenir Book"/>
        <a:ea typeface="Avenir Book"/>
        <a:cs typeface="Avenir Book"/>
        <a:sym typeface="Avenir Book"/>
      </a:defRPr>
    </a:lvl4pPr>
    <a:lvl5pPr marL="2360194" marR="0" indent="-645694" algn="l" defTabSz="821531" rtl="0" fontAlgn="auto" latinLnBrk="0" hangingPunct="0">
      <a:lnSpc>
        <a:spcPct val="110000"/>
      </a:lnSpc>
      <a:spcBef>
        <a:spcPts val="3600"/>
      </a:spcBef>
      <a:spcAft>
        <a:spcPts val="0"/>
      </a:spcAft>
      <a:buClrTx/>
      <a:buSzPct val="171000"/>
      <a:buFontTx/>
      <a:buChar char="•"/>
      <a:tabLst/>
      <a:defRPr kumimoji="0" sz="4600" b="0" i="0" u="none" strike="noStrike" cap="none" spc="0" normalizeH="0" baseline="0">
        <a:ln>
          <a:noFill/>
        </a:ln>
        <a:solidFill>
          <a:srgbClr val="171939"/>
        </a:solidFill>
        <a:effectLst/>
        <a:uFillTx/>
        <a:latin typeface="Avenir Book"/>
        <a:ea typeface="Avenir Book"/>
        <a:cs typeface="Avenir Book"/>
        <a:sym typeface="Avenir Book"/>
      </a:defRPr>
    </a:lvl5pPr>
    <a:lvl6pPr marL="2703094" marR="0" indent="-645694" algn="l" defTabSz="821531" rtl="0" fontAlgn="auto" latinLnBrk="0" hangingPunct="0">
      <a:lnSpc>
        <a:spcPct val="110000"/>
      </a:lnSpc>
      <a:spcBef>
        <a:spcPts val="3600"/>
      </a:spcBef>
      <a:spcAft>
        <a:spcPts val="0"/>
      </a:spcAft>
      <a:buClrTx/>
      <a:buSzPct val="171000"/>
      <a:buFontTx/>
      <a:buChar char="•"/>
      <a:tabLst/>
      <a:defRPr kumimoji="0" sz="4600" b="0" i="0" u="none" strike="noStrike" cap="none" spc="0" normalizeH="0" baseline="0">
        <a:ln>
          <a:noFill/>
        </a:ln>
        <a:solidFill>
          <a:srgbClr val="171939"/>
        </a:solidFill>
        <a:effectLst/>
        <a:uFillTx/>
        <a:latin typeface="Avenir Book"/>
        <a:ea typeface="Avenir Book"/>
        <a:cs typeface="Avenir Book"/>
        <a:sym typeface="Avenir Book"/>
      </a:defRPr>
    </a:lvl6pPr>
    <a:lvl7pPr marL="3045994" marR="0" indent="-645694" algn="l" defTabSz="821531" rtl="0" fontAlgn="auto" latinLnBrk="0" hangingPunct="0">
      <a:lnSpc>
        <a:spcPct val="110000"/>
      </a:lnSpc>
      <a:spcBef>
        <a:spcPts val="3600"/>
      </a:spcBef>
      <a:spcAft>
        <a:spcPts val="0"/>
      </a:spcAft>
      <a:buClrTx/>
      <a:buSzPct val="171000"/>
      <a:buFontTx/>
      <a:buChar char="•"/>
      <a:tabLst/>
      <a:defRPr kumimoji="0" sz="4600" b="0" i="0" u="none" strike="noStrike" cap="none" spc="0" normalizeH="0" baseline="0">
        <a:ln>
          <a:noFill/>
        </a:ln>
        <a:solidFill>
          <a:srgbClr val="171939"/>
        </a:solidFill>
        <a:effectLst/>
        <a:uFillTx/>
        <a:latin typeface="Avenir Book"/>
        <a:ea typeface="Avenir Book"/>
        <a:cs typeface="Avenir Book"/>
        <a:sym typeface="Avenir Book"/>
      </a:defRPr>
    </a:lvl7pPr>
    <a:lvl8pPr marL="3388894" marR="0" indent="-645694" algn="l" defTabSz="821531" rtl="0" fontAlgn="auto" latinLnBrk="0" hangingPunct="0">
      <a:lnSpc>
        <a:spcPct val="110000"/>
      </a:lnSpc>
      <a:spcBef>
        <a:spcPts val="3600"/>
      </a:spcBef>
      <a:spcAft>
        <a:spcPts val="0"/>
      </a:spcAft>
      <a:buClrTx/>
      <a:buSzPct val="171000"/>
      <a:buFontTx/>
      <a:buChar char="•"/>
      <a:tabLst/>
      <a:defRPr kumimoji="0" sz="4600" b="0" i="0" u="none" strike="noStrike" cap="none" spc="0" normalizeH="0" baseline="0">
        <a:ln>
          <a:noFill/>
        </a:ln>
        <a:solidFill>
          <a:srgbClr val="171939"/>
        </a:solidFill>
        <a:effectLst/>
        <a:uFillTx/>
        <a:latin typeface="Avenir Book"/>
        <a:ea typeface="Avenir Book"/>
        <a:cs typeface="Avenir Book"/>
        <a:sym typeface="Avenir Book"/>
      </a:defRPr>
    </a:lvl8pPr>
    <a:lvl9pPr marL="3731794" marR="0" indent="-645694" algn="l" defTabSz="821531" rtl="0" fontAlgn="auto" latinLnBrk="0" hangingPunct="0">
      <a:lnSpc>
        <a:spcPct val="110000"/>
      </a:lnSpc>
      <a:spcBef>
        <a:spcPts val="3600"/>
      </a:spcBef>
      <a:spcAft>
        <a:spcPts val="0"/>
      </a:spcAft>
      <a:buClrTx/>
      <a:buSzPct val="171000"/>
      <a:buFontTx/>
      <a:buChar char="•"/>
      <a:tabLst/>
      <a:defRPr kumimoji="0" sz="4600" b="0" i="0" u="none" strike="noStrike" cap="none" spc="0" normalizeH="0" baseline="0">
        <a:ln>
          <a:noFill/>
        </a:ln>
        <a:solidFill>
          <a:srgbClr val="171939"/>
        </a:solidFill>
        <a:effectLst/>
        <a:uFillTx/>
        <a:latin typeface="Avenir Book"/>
        <a:ea typeface="Avenir Book"/>
        <a:cs typeface="Avenir Book"/>
        <a:sym typeface="Avenir Book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enna Verbryke" initials="JV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B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3175" cap="flat">
              <a:solidFill>
                <a:srgbClr val="B8B8B8"/>
              </a:solidFill>
              <a:prstDash val="solid"/>
              <a:miter lim="400000"/>
            </a:ln>
          </a:top>
          <a:bottom>
            <a:ln w="3175" cap="flat">
              <a:solidFill>
                <a:srgbClr val="B8B8B8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49"/>
    <p:restoredTop sz="70833"/>
  </p:normalViewPr>
  <p:slideViewPr>
    <p:cSldViewPr snapToGrid="0">
      <p:cViewPr varScale="1">
        <p:scale>
          <a:sx n="59" d="100"/>
          <a:sy n="59" d="100"/>
        </p:scale>
        <p:origin x="3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683" name="Shape 68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3169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669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771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45317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380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405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520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2854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78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068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723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818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459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61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359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72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384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Definitio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Blue BG v2.png" descr="Blue BG v2.png"/>
          <p:cNvPicPr>
            <a:picLocks noChangeAspect="1"/>
          </p:cNvPicPr>
          <p:nvPr/>
        </p:nvPicPr>
        <p:blipFill>
          <a:blip r:embed="rId2"/>
          <a:srcRect r="73772"/>
          <a:stretch>
            <a:fillRect/>
          </a:stretch>
        </p:blipFill>
        <p:spPr>
          <a:xfrm>
            <a:off x="-23413" y="-17918"/>
            <a:ext cx="6408650" cy="13748165"/>
          </a:xfrm>
          <a:prstGeom prst="rect">
            <a:avLst/>
          </a:prstGeom>
          <a:ln w="3175">
            <a:miter lim="400000"/>
          </a:ln>
        </p:spPr>
      </p:pic>
      <p:sp>
        <p:nvSpPr>
          <p:cNvPr id="447" name="Image"/>
          <p:cNvSpPr>
            <a:spLocks noGrp="1"/>
          </p:cNvSpPr>
          <p:nvPr>
            <p:ph type="pic" sz="quarter" idx="21"/>
          </p:nvPr>
        </p:nvSpPr>
        <p:spPr>
          <a:xfrm>
            <a:off x="1663959" y="4952732"/>
            <a:ext cx="3810536" cy="381053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 dirty="0"/>
          </a:p>
        </p:txBody>
      </p:sp>
      <p:sp>
        <p:nvSpPr>
          <p:cNvPr id="448" name="Title Text"/>
          <p:cNvSpPr txBox="1">
            <a:spLocks noGrp="1"/>
          </p:cNvSpPr>
          <p:nvPr>
            <p:ph type="title"/>
          </p:nvPr>
        </p:nvSpPr>
        <p:spPr>
          <a:xfrm>
            <a:off x="7849790" y="3639859"/>
            <a:ext cx="12971942" cy="240672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AFBD"/>
                </a:solidFill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44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010525" y="6057467"/>
            <a:ext cx="12965907" cy="5884665"/>
          </a:xfrm>
          <a:prstGeom prst="rect">
            <a:avLst/>
          </a:prstGeom>
        </p:spPr>
        <p:txBody>
          <a:bodyPr lIns="64042" tIns="64042" rIns="64042" bIns="64042"/>
          <a:lstStyle>
            <a:lvl1pPr marL="0" indent="0">
              <a:spcBef>
                <a:spcPts val="3600"/>
              </a:spcBef>
              <a:buClrTx/>
              <a:buSzTx/>
              <a:buFontTx/>
              <a:buNone/>
            </a:lvl1pPr>
            <a:lvl2pPr marL="0" indent="0">
              <a:spcBef>
                <a:spcPts val="3600"/>
              </a:spcBef>
              <a:buClrTx/>
              <a:buSzTx/>
              <a:buFontTx/>
              <a:buNone/>
            </a:lvl2pPr>
            <a:lvl3pPr marL="0" indent="0">
              <a:spcBef>
                <a:spcPts val="3600"/>
              </a:spcBef>
              <a:buClrTx/>
              <a:buSzTx/>
              <a:buFontTx/>
              <a:buNone/>
            </a:lvl3pPr>
            <a:lvl4pPr marL="0" indent="0">
              <a:spcBef>
                <a:spcPts val="3600"/>
              </a:spcBef>
              <a:buClrTx/>
              <a:buSzTx/>
              <a:buFontTx/>
              <a:buNone/>
            </a:lvl4pPr>
            <a:lvl5pPr marL="0" indent="0">
              <a:spcBef>
                <a:spcPts val="3600"/>
              </a:spcBef>
              <a:buClrTx/>
              <a:buSzTx/>
              <a:buFontTx/>
              <a:buNone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0212128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Tite - Im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Header.png" descr="Header.png"/>
          <p:cNvPicPr>
            <a:picLocks noChangeAspect="1"/>
          </p:cNvPicPr>
          <p:nvPr/>
        </p:nvPicPr>
        <p:blipFill>
          <a:blip r:embed="rId2"/>
          <a:srcRect t="1060" b="79792"/>
          <a:stretch>
            <a:fillRect/>
          </a:stretch>
        </p:blipFill>
        <p:spPr>
          <a:xfrm>
            <a:off x="-12700" y="-4558"/>
            <a:ext cx="24409400" cy="2629546"/>
          </a:xfrm>
          <a:prstGeom prst="rect">
            <a:avLst/>
          </a:prstGeom>
          <a:ln w="3175">
            <a:miter lim="400000"/>
          </a:ln>
        </p:spPr>
      </p:pic>
      <p:sp>
        <p:nvSpPr>
          <p:cNvPr id="528" name="Image"/>
          <p:cNvSpPr>
            <a:spLocks noGrp="1"/>
          </p:cNvSpPr>
          <p:nvPr>
            <p:ph type="pic" idx="21"/>
          </p:nvPr>
        </p:nvSpPr>
        <p:spPr>
          <a:xfrm>
            <a:off x="1891330" y="1866517"/>
            <a:ext cx="20686723" cy="10860530"/>
          </a:xfrm>
          <a:prstGeom prst="rect">
            <a:avLst/>
          </a:prstGeom>
          <a:ln>
            <a:solidFill>
              <a:srgbClr val="171939"/>
            </a:solidFill>
          </a:ln>
        </p:spPr>
        <p:txBody>
          <a:bodyPr lIns="91439" tIns="45719" rIns="91439" bIns="45719"/>
          <a:lstStyle/>
          <a:p>
            <a:endParaRPr dirty="0"/>
          </a:p>
        </p:txBody>
      </p:sp>
      <p:sp>
        <p:nvSpPr>
          <p:cNvPr id="52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Title Text</a:t>
            </a:r>
          </a:p>
        </p:txBody>
      </p:sp>
      <p:sp>
        <p:nvSpPr>
          <p:cNvPr id="5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8533463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Image w/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Purple BG v2.png" descr="Purple BG v2.png"/>
          <p:cNvPicPr>
            <a:picLocks/>
          </p:cNvPicPr>
          <p:nvPr/>
        </p:nvPicPr>
        <p:blipFill>
          <a:blip r:embed="rId2"/>
          <a:srcRect t="64083"/>
          <a:stretch>
            <a:fillRect/>
          </a:stretch>
        </p:blipFill>
        <p:spPr>
          <a:xfrm>
            <a:off x="-1741" y="8802549"/>
            <a:ext cx="24387612" cy="4922380"/>
          </a:xfrm>
          <a:prstGeom prst="rect">
            <a:avLst/>
          </a:prstGeom>
          <a:ln w="3175">
            <a:miter lim="400000"/>
          </a:ln>
        </p:spPr>
      </p:pic>
      <p:sp>
        <p:nvSpPr>
          <p:cNvPr id="539" name="Image"/>
          <p:cNvSpPr>
            <a:spLocks noGrp="1"/>
          </p:cNvSpPr>
          <p:nvPr>
            <p:ph type="pic" idx="21"/>
          </p:nvPr>
        </p:nvSpPr>
        <p:spPr>
          <a:xfrm>
            <a:off x="-3761" y="-1577404"/>
            <a:ext cx="24437905" cy="1393481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 dirty="0"/>
          </a:p>
        </p:txBody>
      </p:sp>
      <p:sp>
        <p:nvSpPr>
          <p:cNvPr id="54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922984" y="9348390"/>
            <a:ext cx="18555891" cy="3643314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  <a:defRPr sz="7000">
                <a:solidFill>
                  <a:srgbClr val="FFFFFF"/>
                </a:solidFill>
              </a:defRPr>
            </a:lvl1pPr>
            <a:lvl2pPr marL="0" indent="228600" algn="ctr">
              <a:spcBef>
                <a:spcPts val="0"/>
              </a:spcBef>
              <a:buClrTx/>
              <a:buSzTx/>
              <a:buFontTx/>
              <a:buNone/>
              <a:defRPr sz="7000">
                <a:solidFill>
                  <a:srgbClr val="FFFFFF"/>
                </a:solidFill>
              </a:defRPr>
            </a:lvl2pPr>
            <a:lvl3pPr marL="0" indent="457200" algn="ctr">
              <a:spcBef>
                <a:spcPts val="0"/>
              </a:spcBef>
              <a:buClrTx/>
              <a:buSzTx/>
              <a:buFontTx/>
              <a:buNone/>
              <a:defRPr sz="7000">
                <a:solidFill>
                  <a:srgbClr val="FFFFFF"/>
                </a:solidFill>
              </a:defRPr>
            </a:lvl3pPr>
            <a:lvl4pPr marL="0" indent="685800" algn="ctr">
              <a:spcBef>
                <a:spcPts val="0"/>
              </a:spcBef>
              <a:buClrTx/>
              <a:buSzTx/>
              <a:buFontTx/>
              <a:buNone/>
              <a:defRPr sz="7000">
                <a:solidFill>
                  <a:srgbClr val="FFFFFF"/>
                </a:solidFill>
              </a:defRPr>
            </a:lvl4pPr>
            <a:lvl5pPr marL="0" indent="914400" algn="ctr">
              <a:spcBef>
                <a:spcPts val="0"/>
              </a:spcBef>
              <a:buClrTx/>
              <a:buSzTx/>
              <a:buFontTx/>
              <a:buNone/>
              <a:defRPr sz="70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957636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Title/Bullets/Imag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Blue BG v2.png" descr="Blue BG v2.png"/>
          <p:cNvPicPr>
            <a:picLocks noChangeAspect="1"/>
          </p:cNvPicPr>
          <p:nvPr/>
        </p:nvPicPr>
        <p:blipFill>
          <a:blip r:embed="rId2"/>
          <a:srcRect r="57038"/>
          <a:stretch>
            <a:fillRect/>
          </a:stretch>
        </p:blipFill>
        <p:spPr>
          <a:xfrm>
            <a:off x="3527" y="-7035"/>
            <a:ext cx="10483955" cy="13730030"/>
          </a:xfrm>
          <a:prstGeom prst="rect">
            <a:avLst/>
          </a:prstGeom>
          <a:ln w="3175">
            <a:miter lim="400000"/>
          </a:ln>
        </p:spPr>
      </p:pic>
      <p:sp>
        <p:nvSpPr>
          <p:cNvPr id="549" name="Image"/>
          <p:cNvSpPr>
            <a:spLocks noGrp="1"/>
          </p:cNvSpPr>
          <p:nvPr>
            <p:ph type="pic" idx="21"/>
          </p:nvPr>
        </p:nvSpPr>
        <p:spPr>
          <a:xfrm>
            <a:off x="5807597" y="-521229"/>
            <a:ext cx="20477004" cy="1433389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 dirty="0"/>
          </a:p>
        </p:txBody>
      </p:sp>
      <p:sp>
        <p:nvSpPr>
          <p:cNvPr id="550" name="Title Text"/>
          <p:cNvSpPr txBox="1">
            <a:spLocks noGrp="1"/>
          </p:cNvSpPr>
          <p:nvPr>
            <p:ph type="title"/>
          </p:nvPr>
        </p:nvSpPr>
        <p:spPr>
          <a:xfrm>
            <a:off x="1348581" y="1303734"/>
            <a:ext cx="8001001" cy="1732360"/>
          </a:xfrm>
          <a:prstGeom prst="rect">
            <a:avLst/>
          </a:prstGeom>
        </p:spPr>
        <p:txBody>
          <a:bodyPr anchor="t"/>
          <a:lstStyle>
            <a:lvl1pPr>
              <a:lnSpc>
                <a:spcPts val="8400"/>
              </a:lnSpc>
              <a:defRPr sz="660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Title Text</a:t>
            </a:r>
          </a:p>
        </p:txBody>
      </p:sp>
      <p:sp>
        <p:nvSpPr>
          <p:cNvPr id="55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48581" y="3025973"/>
            <a:ext cx="8001001" cy="95521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0064425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Title - Code Block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Header.png" descr="Header.png"/>
          <p:cNvPicPr>
            <a:picLocks noChangeAspect="1"/>
          </p:cNvPicPr>
          <p:nvPr/>
        </p:nvPicPr>
        <p:blipFill>
          <a:blip r:embed="rId2"/>
          <a:srcRect t="1060" b="79792"/>
          <a:stretch>
            <a:fillRect/>
          </a:stretch>
        </p:blipFill>
        <p:spPr>
          <a:xfrm>
            <a:off x="-12700" y="-4558"/>
            <a:ext cx="24409400" cy="2629546"/>
          </a:xfrm>
          <a:prstGeom prst="rect">
            <a:avLst/>
          </a:prstGeom>
          <a:ln w="3175">
            <a:miter lim="400000"/>
          </a:ln>
        </p:spPr>
      </p:pic>
      <p:sp>
        <p:nvSpPr>
          <p:cNvPr id="674" name="&lt;p&gt;This is how we declare a Javascript variable:&lt;br\&gt;…"/>
          <p:cNvSpPr txBox="1">
            <a:spLocks noGrp="1"/>
          </p:cNvSpPr>
          <p:nvPr>
            <p:ph type="body" idx="21"/>
          </p:nvPr>
        </p:nvSpPr>
        <p:spPr>
          <a:xfrm>
            <a:off x="1671884" y="3572258"/>
            <a:ext cx="18773775" cy="7574995"/>
          </a:xfrm>
          <a:prstGeom prst="rect">
            <a:avLst/>
          </a:prstGeom>
        </p:spPr>
        <p:txBody>
          <a:bodyPr lIns="64293" tIns="64293" rIns="64293" bIns="64293" numCol="2" spcCol="938688"/>
          <a:lstStyle/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6B6B6B"/>
              </a:buClr>
              <a:buSzTx/>
              <a:buFont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&lt;p&gt;This is how we declare a </a:t>
            </a:r>
            <a:r>
              <a:rPr dirty="0" err="1"/>
              <a:t>Javascript</a:t>
            </a:r>
            <a:r>
              <a:rPr dirty="0"/>
              <a:t> variable:&lt;</a:t>
            </a:r>
            <a:r>
              <a:rPr dirty="0" err="1"/>
              <a:t>br</a:t>
            </a:r>
            <a:r>
              <a:rPr dirty="0"/>
              <a:t>\&gt;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6B6B6B"/>
              </a:buClr>
              <a:buSzTx/>
              <a:buFont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&lt;code&gt;var </a:t>
            </a:r>
            <a:r>
              <a:rPr dirty="0" err="1"/>
              <a:t>i</a:t>
            </a:r>
            <a:r>
              <a:rPr dirty="0"/>
              <a:t> = 0;&lt;/code&gt;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6B6B6B"/>
              </a:buClr>
              <a:buSzTx/>
              <a:buFont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&lt;/p&gt;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6B6B6B"/>
              </a:buClr>
              <a:buSzTx/>
              <a:buFont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6B6B6B"/>
              </a:buClr>
              <a:buSzTx/>
              <a:buFont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&lt;p&gt;This is how we declare a </a:t>
            </a:r>
            <a:r>
              <a:rPr dirty="0" err="1"/>
              <a:t>Javascript</a:t>
            </a:r>
            <a:r>
              <a:rPr dirty="0"/>
              <a:t> variable:&lt;</a:t>
            </a:r>
            <a:r>
              <a:rPr dirty="0" err="1"/>
              <a:t>br</a:t>
            </a:r>
            <a:r>
              <a:rPr dirty="0"/>
              <a:t>\&gt;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6B6B6B"/>
              </a:buClr>
              <a:buSzTx/>
              <a:buFont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&lt;code&gt;var </a:t>
            </a:r>
            <a:r>
              <a:rPr dirty="0" err="1"/>
              <a:t>i</a:t>
            </a:r>
            <a:r>
              <a:rPr dirty="0"/>
              <a:t> = 0;&lt;/code&gt;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6B6B6B"/>
              </a:buClr>
              <a:buSzTx/>
              <a:buFont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&lt;/p&gt;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6B6B6B"/>
              </a:buClr>
              <a:buSzTx/>
              <a:buFont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&lt;p&gt;This is how we declare a </a:t>
            </a:r>
            <a:r>
              <a:rPr dirty="0" err="1"/>
              <a:t>Javascript</a:t>
            </a:r>
            <a:r>
              <a:rPr dirty="0"/>
              <a:t> variable:&lt;</a:t>
            </a:r>
            <a:r>
              <a:rPr dirty="0" err="1"/>
              <a:t>br</a:t>
            </a:r>
            <a:r>
              <a:rPr dirty="0"/>
              <a:t>\&gt;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6B6B6B"/>
              </a:buClr>
              <a:buSzTx/>
              <a:buFont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&lt;code&gt;var </a:t>
            </a:r>
            <a:r>
              <a:rPr dirty="0" err="1"/>
              <a:t>i</a:t>
            </a:r>
            <a:r>
              <a:rPr dirty="0"/>
              <a:t> = 0;&lt;/code&gt;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6B6B6B"/>
              </a:buClr>
              <a:buSzTx/>
              <a:buFont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&lt;/p&gt;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6B6B6B"/>
              </a:buClr>
              <a:buSzTx/>
              <a:buFont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6B6B6B"/>
              </a:buClr>
              <a:buSzTx/>
              <a:buFont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&lt;p&gt;This is how we declare a </a:t>
            </a:r>
            <a:r>
              <a:rPr dirty="0" err="1"/>
              <a:t>Javascript</a:t>
            </a:r>
            <a:r>
              <a:rPr dirty="0"/>
              <a:t> variable:&lt;</a:t>
            </a:r>
            <a:r>
              <a:rPr dirty="0" err="1"/>
              <a:t>br</a:t>
            </a:r>
            <a:r>
              <a:rPr dirty="0"/>
              <a:t>\&gt;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6B6B6B"/>
              </a:buClr>
              <a:buSzTx/>
              <a:buFont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&lt;code&gt;var </a:t>
            </a:r>
            <a:r>
              <a:rPr dirty="0" err="1"/>
              <a:t>i</a:t>
            </a:r>
            <a:r>
              <a:rPr dirty="0"/>
              <a:t> = 0;&lt;/code&gt;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6B6B6B"/>
              </a:buClr>
              <a:buSzTx/>
              <a:buFont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&lt;/p&gt;</a:t>
            </a:r>
          </a:p>
        </p:txBody>
      </p:sp>
      <p:sp>
        <p:nvSpPr>
          <p:cNvPr id="67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638400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Title - Comparis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Header.png" descr="Header.png"/>
          <p:cNvPicPr>
            <a:picLocks noChangeAspect="1"/>
          </p:cNvPicPr>
          <p:nvPr/>
        </p:nvPicPr>
        <p:blipFill>
          <a:blip r:embed="rId2"/>
          <a:srcRect t="1060" b="79792"/>
          <a:stretch>
            <a:fillRect/>
          </a:stretch>
        </p:blipFill>
        <p:spPr>
          <a:xfrm>
            <a:off x="-12700" y="-4558"/>
            <a:ext cx="24409400" cy="2629546"/>
          </a:xfrm>
          <a:prstGeom prst="rect">
            <a:avLst/>
          </a:prstGeom>
          <a:ln w="3175">
            <a:miter lim="400000"/>
          </a:ln>
        </p:spPr>
      </p:pic>
      <p:sp>
        <p:nvSpPr>
          <p:cNvPr id="33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583531" y="4397982"/>
            <a:ext cx="10208866" cy="6595456"/>
          </a:xfrm>
          <a:prstGeom prst="rect">
            <a:avLst/>
          </a:prstGeom>
        </p:spPr>
        <p:txBody>
          <a:bodyPr/>
          <a:lstStyle>
            <a:lvl1pPr>
              <a:spcBef>
                <a:spcPts val="3500"/>
              </a:spcBef>
            </a:lvl1pPr>
            <a:lvl2pPr>
              <a:spcBef>
                <a:spcPts val="3500"/>
              </a:spcBef>
            </a:lvl2pPr>
            <a:lvl3pPr>
              <a:spcBef>
                <a:spcPts val="3500"/>
              </a:spcBef>
            </a:lvl3pPr>
            <a:lvl4pPr>
              <a:spcBef>
                <a:spcPts val="3500"/>
              </a:spcBef>
            </a:lvl4pPr>
            <a:lvl5pPr>
              <a:spcBef>
                <a:spcPts val="35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3" name="Body Level One…"/>
          <p:cNvSpPr txBox="1">
            <a:spLocks noGrp="1"/>
          </p:cNvSpPr>
          <p:nvPr>
            <p:ph type="body" sz="half" idx="21"/>
          </p:nvPr>
        </p:nvSpPr>
        <p:spPr>
          <a:xfrm>
            <a:off x="12584906" y="4397982"/>
            <a:ext cx="10208866" cy="6595456"/>
          </a:xfrm>
          <a:prstGeom prst="rect">
            <a:avLst/>
          </a:prstGeom>
        </p:spPr>
        <p:txBody>
          <a:bodyPr/>
          <a:lstStyle>
            <a:lvl1pPr>
              <a:spcBef>
                <a:spcPts val="3500"/>
              </a:spcBef>
            </a:lvl1pPr>
            <a:lvl2pPr>
              <a:spcBef>
                <a:spcPts val="3500"/>
              </a:spcBef>
            </a:lvl2pPr>
            <a:lvl3pPr>
              <a:spcBef>
                <a:spcPts val="3500"/>
              </a:spcBef>
            </a:lvl3pPr>
            <a:lvl4pPr>
              <a:spcBef>
                <a:spcPts val="3500"/>
              </a:spcBef>
            </a:lvl4pPr>
            <a:lvl5pPr>
              <a:spcBef>
                <a:spcPts val="35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4" name="Subtitle"/>
          <p:cNvSpPr txBox="1">
            <a:spLocks noGrp="1"/>
          </p:cNvSpPr>
          <p:nvPr>
            <p:ph type="body" sz="quarter" idx="22"/>
          </p:nvPr>
        </p:nvSpPr>
        <p:spPr>
          <a:xfrm>
            <a:off x="1693013" y="3463779"/>
            <a:ext cx="9560088" cy="928186"/>
          </a:xfrm>
          <a:prstGeom prst="rect">
            <a:avLst/>
          </a:prstGeom>
        </p:spPr>
        <p:txBody>
          <a:bodyPr lIns="64042" tIns="64042" rIns="64042" bIns="64042" anchor="ctr">
            <a:spAutoFit/>
          </a:bodyPr>
          <a:lstStyle>
            <a:lvl1pPr marL="0" indent="0">
              <a:spcBef>
                <a:spcPts val="3600"/>
              </a:spcBef>
              <a:buClrTx/>
              <a:buSzTx/>
              <a:buFontTx/>
              <a:buNone/>
              <a:defRPr>
                <a:latin typeface="+mn-lt"/>
                <a:ea typeface="+mn-ea"/>
                <a:cs typeface="+mn-cs"/>
                <a:sym typeface="Avenir Black"/>
              </a:defRPr>
            </a:lvl1pPr>
          </a:lstStyle>
          <a:p>
            <a:r>
              <a:t>Subtitle</a:t>
            </a:r>
          </a:p>
        </p:txBody>
      </p:sp>
      <p:sp>
        <p:nvSpPr>
          <p:cNvPr id="335" name="Subtitle"/>
          <p:cNvSpPr txBox="1">
            <a:spLocks noGrp="1"/>
          </p:cNvSpPr>
          <p:nvPr>
            <p:ph type="body" sz="quarter" idx="23"/>
          </p:nvPr>
        </p:nvSpPr>
        <p:spPr>
          <a:xfrm>
            <a:off x="12677123" y="3463779"/>
            <a:ext cx="9560088" cy="928186"/>
          </a:xfrm>
          <a:prstGeom prst="rect">
            <a:avLst/>
          </a:prstGeom>
        </p:spPr>
        <p:txBody>
          <a:bodyPr lIns="64042" tIns="64042" rIns="64042" bIns="64042" anchor="ctr">
            <a:spAutoFit/>
          </a:bodyPr>
          <a:lstStyle>
            <a:lvl1pPr marL="0" indent="0">
              <a:spcBef>
                <a:spcPts val="3600"/>
              </a:spcBef>
              <a:buClrTx/>
              <a:buSzTx/>
              <a:buFontTx/>
              <a:buNone/>
              <a:defRPr>
                <a:latin typeface="+mn-lt"/>
                <a:ea typeface="+mn-ea"/>
                <a:cs typeface="+mn-cs"/>
                <a:sym typeface="Avenir Black"/>
              </a:defRPr>
            </a:lvl1pPr>
          </a:lstStyle>
          <a:p>
            <a:r>
              <a:t>Subtitle</a:t>
            </a:r>
          </a:p>
        </p:txBody>
      </p:sp>
      <p:sp>
        <p:nvSpPr>
          <p:cNvPr id="3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851564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u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Blue BG v2.png" descr="Blue BG v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58456"/>
            <a:ext cx="24409400" cy="13832913"/>
          </a:xfrm>
          <a:prstGeom prst="rect">
            <a:avLst/>
          </a:prstGeom>
          <a:ln w="3175">
            <a:miter lim="400000"/>
          </a:ln>
        </p:spPr>
      </p:pic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initio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Blue BG v2.png" descr="Blue BG v2.png"/>
          <p:cNvPicPr>
            <a:picLocks noChangeAspect="1"/>
          </p:cNvPicPr>
          <p:nvPr/>
        </p:nvPicPr>
        <p:blipFill>
          <a:blip r:embed="rId2"/>
          <a:srcRect r="73772"/>
          <a:stretch>
            <a:fillRect/>
          </a:stretch>
        </p:blipFill>
        <p:spPr>
          <a:xfrm>
            <a:off x="-23413" y="-17918"/>
            <a:ext cx="6408650" cy="13748165"/>
          </a:xfrm>
          <a:prstGeom prst="rect">
            <a:avLst/>
          </a:prstGeom>
          <a:ln w="3175">
            <a:miter lim="400000"/>
          </a:ln>
        </p:spPr>
      </p:pic>
      <p:sp>
        <p:nvSpPr>
          <p:cNvPr id="447" name="Image"/>
          <p:cNvSpPr>
            <a:spLocks noGrp="1"/>
          </p:cNvSpPr>
          <p:nvPr>
            <p:ph type="pic" sz="quarter" idx="21"/>
          </p:nvPr>
        </p:nvSpPr>
        <p:spPr>
          <a:xfrm>
            <a:off x="1663959" y="4952732"/>
            <a:ext cx="3810536" cy="381053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 dirty="0"/>
          </a:p>
        </p:txBody>
      </p:sp>
      <p:sp>
        <p:nvSpPr>
          <p:cNvPr id="448" name="Title Text"/>
          <p:cNvSpPr txBox="1">
            <a:spLocks noGrp="1"/>
          </p:cNvSpPr>
          <p:nvPr>
            <p:ph type="title"/>
          </p:nvPr>
        </p:nvSpPr>
        <p:spPr>
          <a:xfrm>
            <a:off x="7849790" y="3639859"/>
            <a:ext cx="12971942" cy="240672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AFBD"/>
                </a:solidFill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44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010525" y="6057467"/>
            <a:ext cx="12965907" cy="5884665"/>
          </a:xfrm>
          <a:prstGeom prst="rect">
            <a:avLst/>
          </a:prstGeom>
        </p:spPr>
        <p:txBody>
          <a:bodyPr lIns="64042" tIns="64042" rIns="64042" bIns="64042"/>
          <a:lstStyle>
            <a:lvl1pPr marL="0" indent="0">
              <a:spcBef>
                <a:spcPts val="3600"/>
              </a:spcBef>
              <a:buClrTx/>
              <a:buSzTx/>
              <a:buFontTx/>
              <a:buNone/>
            </a:lvl1pPr>
            <a:lvl2pPr marL="0" indent="0">
              <a:spcBef>
                <a:spcPts val="3600"/>
              </a:spcBef>
              <a:buClrTx/>
              <a:buSzTx/>
              <a:buFontTx/>
              <a:buNone/>
            </a:lvl2pPr>
            <a:lvl3pPr marL="0" indent="0">
              <a:spcBef>
                <a:spcPts val="3600"/>
              </a:spcBef>
              <a:buClrTx/>
              <a:buSzTx/>
              <a:buFontTx/>
              <a:buNone/>
            </a:lvl3pPr>
            <a:lvl4pPr marL="0" indent="0">
              <a:spcBef>
                <a:spcPts val="3600"/>
              </a:spcBef>
              <a:buClrTx/>
              <a:buSzTx/>
              <a:buFontTx/>
              <a:buNone/>
            </a:lvl4pPr>
            <a:lvl5pPr marL="0" indent="0">
              <a:spcBef>
                <a:spcPts val="3600"/>
              </a:spcBef>
              <a:buClrTx/>
              <a:buSzTx/>
              <a:buFontTx/>
              <a:buNone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 - Im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Header.png" descr="Header.png"/>
          <p:cNvPicPr>
            <a:picLocks noChangeAspect="1"/>
          </p:cNvPicPr>
          <p:nvPr/>
        </p:nvPicPr>
        <p:blipFill>
          <a:blip r:embed="rId2"/>
          <a:srcRect t="1060" b="79792"/>
          <a:stretch>
            <a:fillRect/>
          </a:stretch>
        </p:blipFill>
        <p:spPr>
          <a:xfrm>
            <a:off x="-12700" y="-4558"/>
            <a:ext cx="24409400" cy="2629546"/>
          </a:xfrm>
          <a:prstGeom prst="rect">
            <a:avLst/>
          </a:prstGeom>
          <a:ln w="3175">
            <a:miter lim="400000"/>
          </a:ln>
        </p:spPr>
      </p:pic>
      <p:sp>
        <p:nvSpPr>
          <p:cNvPr id="528" name="Image"/>
          <p:cNvSpPr>
            <a:spLocks noGrp="1"/>
          </p:cNvSpPr>
          <p:nvPr>
            <p:ph type="pic" idx="21"/>
          </p:nvPr>
        </p:nvSpPr>
        <p:spPr>
          <a:xfrm>
            <a:off x="1891330" y="1866517"/>
            <a:ext cx="20686723" cy="10860530"/>
          </a:xfrm>
          <a:prstGeom prst="rect">
            <a:avLst/>
          </a:prstGeom>
          <a:ln>
            <a:solidFill>
              <a:srgbClr val="171939"/>
            </a:solidFill>
          </a:ln>
        </p:spPr>
        <p:txBody>
          <a:bodyPr lIns="91439" tIns="45719" rIns="91439" bIns="45719"/>
          <a:lstStyle/>
          <a:p>
            <a:endParaRPr dirty="0"/>
          </a:p>
        </p:txBody>
      </p:sp>
      <p:sp>
        <p:nvSpPr>
          <p:cNvPr id="52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Title Text</a:t>
            </a:r>
          </a:p>
        </p:txBody>
      </p:sp>
      <p:pic>
        <p:nvPicPr>
          <p:cNvPr id="530" name="Footer Bar.png" descr="Footer Bar.png"/>
          <p:cNvPicPr>
            <a:picLocks noChangeAspect="1"/>
          </p:cNvPicPr>
          <p:nvPr/>
        </p:nvPicPr>
        <p:blipFill>
          <a:blip r:embed="rId3"/>
          <a:srcRect t="84004"/>
          <a:stretch>
            <a:fillRect/>
          </a:stretch>
        </p:blipFill>
        <p:spPr>
          <a:xfrm>
            <a:off x="-12700" y="11607841"/>
            <a:ext cx="24409400" cy="2196766"/>
          </a:xfrm>
          <a:prstGeom prst="rect">
            <a:avLst/>
          </a:prstGeom>
          <a:ln w="3175">
            <a:miter lim="400000"/>
          </a:ln>
        </p:spPr>
      </p:pic>
      <p:sp>
        <p:nvSpPr>
          <p:cNvPr id="5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/Bullets/Imag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Blue BG v2.png" descr="Blue BG v2.png"/>
          <p:cNvPicPr>
            <a:picLocks noChangeAspect="1"/>
          </p:cNvPicPr>
          <p:nvPr/>
        </p:nvPicPr>
        <p:blipFill>
          <a:blip r:embed="rId2"/>
          <a:srcRect r="57038"/>
          <a:stretch>
            <a:fillRect/>
          </a:stretch>
        </p:blipFill>
        <p:spPr>
          <a:xfrm>
            <a:off x="3527" y="-7035"/>
            <a:ext cx="10483955" cy="13730030"/>
          </a:xfrm>
          <a:prstGeom prst="rect">
            <a:avLst/>
          </a:prstGeom>
          <a:ln w="3175">
            <a:miter lim="400000"/>
          </a:ln>
        </p:spPr>
      </p:pic>
      <p:sp>
        <p:nvSpPr>
          <p:cNvPr id="549" name="Image"/>
          <p:cNvSpPr>
            <a:spLocks noGrp="1"/>
          </p:cNvSpPr>
          <p:nvPr>
            <p:ph type="pic" idx="21"/>
          </p:nvPr>
        </p:nvSpPr>
        <p:spPr>
          <a:xfrm>
            <a:off x="5807597" y="-521229"/>
            <a:ext cx="20477004" cy="1433389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 dirty="0"/>
          </a:p>
        </p:txBody>
      </p:sp>
      <p:sp>
        <p:nvSpPr>
          <p:cNvPr id="550" name="Title Text"/>
          <p:cNvSpPr txBox="1">
            <a:spLocks noGrp="1"/>
          </p:cNvSpPr>
          <p:nvPr>
            <p:ph type="title"/>
          </p:nvPr>
        </p:nvSpPr>
        <p:spPr>
          <a:xfrm>
            <a:off x="1348581" y="1303734"/>
            <a:ext cx="8001001" cy="1732360"/>
          </a:xfrm>
          <a:prstGeom prst="rect">
            <a:avLst/>
          </a:prstGeom>
        </p:spPr>
        <p:txBody>
          <a:bodyPr anchor="t"/>
          <a:lstStyle>
            <a:lvl1pPr>
              <a:lnSpc>
                <a:spcPts val="8400"/>
              </a:lnSpc>
              <a:defRPr sz="660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Title Text</a:t>
            </a:r>
          </a:p>
        </p:txBody>
      </p:sp>
      <p:sp>
        <p:nvSpPr>
          <p:cNvPr id="55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48581" y="3025973"/>
            <a:ext cx="8001001" cy="95521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ode Block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Footer Bar.png" descr="Footer Bar.png"/>
          <p:cNvPicPr>
            <a:picLocks noChangeAspect="1"/>
          </p:cNvPicPr>
          <p:nvPr/>
        </p:nvPicPr>
        <p:blipFill>
          <a:blip r:embed="rId2"/>
          <a:srcRect t="84004"/>
          <a:stretch>
            <a:fillRect/>
          </a:stretch>
        </p:blipFill>
        <p:spPr>
          <a:xfrm>
            <a:off x="-12700" y="11607841"/>
            <a:ext cx="24409400" cy="2196766"/>
          </a:xfrm>
          <a:prstGeom prst="rect">
            <a:avLst/>
          </a:prstGeom>
          <a:ln w="3175">
            <a:miter lim="400000"/>
          </a:ln>
        </p:spPr>
      </p:pic>
      <p:pic>
        <p:nvPicPr>
          <p:cNvPr id="673" name="Header.png" descr="Header.png"/>
          <p:cNvPicPr>
            <a:picLocks noChangeAspect="1"/>
          </p:cNvPicPr>
          <p:nvPr/>
        </p:nvPicPr>
        <p:blipFill>
          <a:blip r:embed="rId3"/>
          <a:srcRect t="1060" b="79792"/>
          <a:stretch>
            <a:fillRect/>
          </a:stretch>
        </p:blipFill>
        <p:spPr>
          <a:xfrm>
            <a:off x="-12700" y="-4558"/>
            <a:ext cx="24409400" cy="2629546"/>
          </a:xfrm>
          <a:prstGeom prst="rect">
            <a:avLst/>
          </a:prstGeom>
          <a:ln w="3175">
            <a:miter lim="400000"/>
          </a:ln>
        </p:spPr>
      </p:pic>
      <p:sp>
        <p:nvSpPr>
          <p:cNvPr id="674" name="&lt;p&gt;This is how we declare a Javascript variable:&lt;br\&gt;…"/>
          <p:cNvSpPr txBox="1">
            <a:spLocks noGrp="1"/>
          </p:cNvSpPr>
          <p:nvPr>
            <p:ph type="body" idx="21"/>
          </p:nvPr>
        </p:nvSpPr>
        <p:spPr>
          <a:xfrm>
            <a:off x="1671884" y="3572258"/>
            <a:ext cx="18773775" cy="7574995"/>
          </a:xfrm>
          <a:prstGeom prst="rect">
            <a:avLst/>
          </a:prstGeom>
        </p:spPr>
        <p:txBody>
          <a:bodyPr lIns="64293" tIns="64293" rIns="64293" bIns="64293" numCol="2" spcCol="938688"/>
          <a:lstStyle/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6B6B6B"/>
              </a:buClr>
              <a:buSzTx/>
              <a:buFont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&lt;p&gt;This is how we declare a </a:t>
            </a:r>
            <a:r>
              <a:rPr dirty="0" err="1"/>
              <a:t>Javascript</a:t>
            </a:r>
            <a:r>
              <a:rPr dirty="0"/>
              <a:t> variable:&lt;</a:t>
            </a:r>
            <a:r>
              <a:rPr dirty="0" err="1"/>
              <a:t>br</a:t>
            </a:r>
            <a:r>
              <a:rPr dirty="0"/>
              <a:t>\&gt;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6B6B6B"/>
              </a:buClr>
              <a:buSzTx/>
              <a:buFont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&lt;code&gt;var </a:t>
            </a:r>
            <a:r>
              <a:rPr dirty="0" err="1"/>
              <a:t>i</a:t>
            </a:r>
            <a:r>
              <a:rPr dirty="0"/>
              <a:t> = 0;&lt;/code&gt;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6B6B6B"/>
              </a:buClr>
              <a:buSzTx/>
              <a:buFont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&lt;/p&gt;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6B6B6B"/>
              </a:buClr>
              <a:buSzTx/>
              <a:buFont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6B6B6B"/>
              </a:buClr>
              <a:buSzTx/>
              <a:buFont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&lt;p&gt;This is how we declare a </a:t>
            </a:r>
            <a:r>
              <a:rPr dirty="0" err="1"/>
              <a:t>Javascript</a:t>
            </a:r>
            <a:r>
              <a:rPr dirty="0"/>
              <a:t> variable:&lt;</a:t>
            </a:r>
            <a:r>
              <a:rPr dirty="0" err="1"/>
              <a:t>br</a:t>
            </a:r>
            <a:r>
              <a:rPr dirty="0"/>
              <a:t>\&gt;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6B6B6B"/>
              </a:buClr>
              <a:buSzTx/>
              <a:buFont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&lt;code&gt;var </a:t>
            </a:r>
            <a:r>
              <a:rPr dirty="0" err="1"/>
              <a:t>i</a:t>
            </a:r>
            <a:r>
              <a:rPr dirty="0"/>
              <a:t> = 0;&lt;/code&gt;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6B6B6B"/>
              </a:buClr>
              <a:buSzTx/>
              <a:buFont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&lt;/p&gt;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6B6B6B"/>
              </a:buClr>
              <a:buSzTx/>
              <a:buFont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&lt;p&gt;This is how we declare a </a:t>
            </a:r>
            <a:r>
              <a:rPr dirty="0" err="1"/>
              <a:t>Javascript</a:t>
            </a:r>
            <a:r>
              <a:rPr dirty="0"/>
              <a:t> variable:&lt;</a:t>
            </a:r>
            <a:r>
              <a:rPr dirty="0" err="1"/>
              <a:t>br</a:t>
            </a:r>
            <a:r>
              <a:rPr dirty="0"/>
              <a:t>\&gt;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6B6B6B"/>
              </a:buClr>
              <a:buSzTx/>
              <a:buFont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&lt;code&gt;var </a:t>
            </a:r>
            <a:r>
              <a:rPr dirty="0" err="1"/>
              <a:t>i</a:t>
            </a:r>
            <a:r>
              <a:rPr dirty="0"/>
              <a:t> = 0;&lt;/code&gt;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6B6B6B"/>
              </a:buClr>
              <a:buSzTx/>
              <a:buFont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&lt;/p&gt;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6B6B6B"/>
              </a:buClr>
              <a:buSzTx/>
              <a:buFont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6B6B6B"/>
              </a:buClr>
              <a:buSzTx/>
              <a:buFont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&lt;p&gt;This is how we declare a </a:t>
            </a:r>
            <a:r>
              <a:rPr dirty="0" err="1"/>
              <a:t>Javascript</a:t>
            </a:r>
            <a:r>
              <a:rPr dirty="0"/>
              <a:t> variable:&lt;</a:t>
            </a:r>
            <a:r>
              <a:rPr dirty="0" err="1"/>
              <a:t>br</a:t>
            </a:r>
            <a:r>
              <a:rPr dirty="0"/>
              <a:t>\&gt;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6B6B6B"/>
              </a:buClr>
              <a:buSzTx/>
              <a:buFont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&lt;code&gt;var </a:t>
            </a:r>
            <a:r>
              <a:rPr dirty="0" err="1"/>
              <a:t>i</a:t>
            </a:r>
            <a:r>
              <a:rPr dirty="0"/>
              <a:t> = 0;&lt;/code&gt;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6B6B6B"/>
              </a:buClr>
              <a:buSzTx/>
              <a:buFont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&lt;/p&gt;</a:t>
            </a:r>
          </a:p>
        </p:txBody>
      </p:sp>
      <p:sp>
        <p:nvSpPr>
          <p:cNvPr id="67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1665034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Blu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Blue BG v2.png" descr="Blue BG v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58456"/>
            <a:ext cx="24409400" cy="13832913"/>
          </a:xfrm>
          <a:prstGeom prst="rect">
            <a:avLst/>
          </a:prstGeom>
          <a:ln w="3175">
            <a:miter lim="400000"/>
          </a:ln>
        </p:spPr>
      </p:pic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0075078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- Single Se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Title Text</a:t>
            </a:r>
          </a:p>
        </p:txBody>
      </p:sp>
      <p:sp>
        <p:nvSpPr>
          <p:cNvPr id="28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406780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11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eader.png" descr="Header.png"/>
          <p:cNvPicPr>
            <a:picLocks noChangeAspect="1"/>
          </p:cNvPicPr>
          <p:nvPr/>
        </p:nvPicPr>
        <p:blipFill>
          <a:blip r:embed="rId8"/>
          <a:srcRect t="1060" b="79792"/>
          <a:stretch>
            <a:fillRect/>
          </a:stretch>
        </p:blipFill>
        <p:spPr>
          <a:xfrm>
            <a:off x="-12700" y="-4558"/>
            <a:ext cx="24409400" cy="2629546"/>
          </a:xfrm>
          <a:prstGeom prst="rect">
            <a:avLst/>
          </a:prstGeom>
          <a:solidFill>
            <a:schemeClr val="accent5">
              <a:alpha val="28000"/>
            </a:schemeClr>
          </a:solidFill>
          <a:ln w="3175">
            <a:miter lim="400000"/>
          </a:ln>
        </p:spPr>
      </p:pic>
      <p:pic>
        <p:nvPicPr>
          <p:cNvPr id="3" name="Footer Bar.png" descr="Footer Bar.png"/>
          <p:cNvPicPr>
            <a:picLocks noChangeAspect="1"/>
          </p:cNvPicPr>
          <p:nvPr/>
        </p:nvPicPr>
        <p:blipFill>
          <a:blip r:embed="rId9"/>
          <a:srcRect t="84004"/>
          <a:stretch>
            <a:fillRect/>
          </a:stretch>
        </p:blipFill>
        <p:spPr>
          <a:xfrm>
            <a:off x="0" y="11519234"/>
            <a:ext cx="24409400" cy="2196766"/>
          </a:xfrm>
          <a:prstGeom prst="rect">
            <a:avLst/>
          </a:prstGeom>
          <a:ln w="3175">
            <a:miter lim="400000"/>
          </a:ln>
        </p:spPr>
      </p:pic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1529953" y="410765"/>
            <a:ext cx="21341954" cy="225028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4042" tIns="64042" rIns="64042" bIns="64042" anchor="ctr"/>
          <a:lstStyle/>
          <a:p>
            <a:r>
              <a:rPr dirty="0"/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1583530" y="3392905"/>
            <a:ext cx="21216939" cy="748307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60106" tIns="160106" rIns="160106" bIns="160106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84160" y="12429706"/>
            <a:ext cx="394989" cy="445586"/>
          </a:xfrm>
          <a:prstGeom prst="rect">
            <a:avLst/>
          </a:prstGeom>
          <a:ln w="3175">
            <a:miter lim="400000"/>
          </a:ln>
        </p:spPr>
        <p:txBody>
          <a:bodyPr wrap="none" lIns="64042" tIns="64042" rIns="64042" bIns="64042">
            <a:spAutoFit/>
          </a:bodyPr>
          <a:lstStyle>
            <a:lvl1pPr marL="0" indent="0">
              <a:lnSpc>
                <a:spcPct val="120000"/>
              </a:lnSpc>
              <a:buSzTx/>
              <a:buNone/>
              <a:defRPr sz="1800"/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7" r:id="rId3"/>
    <p:sldLayoutId id="2147483695" r:id="rId4"/>
    <p:sldLayoutId id="2147483697" r:id="rId5"/>
    <p:sldLayoutId id="2147483707" r:id="rId6"/>
  </p:sldLayoutIdLst>
  <p:transition spd="med"/>
  <p:txStyles>
    <p:titleStyle>
      <a:lvl1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+mn-ea"/>
          <a:cs typeface="+mn-cs"/>
          <a:sym typeface="Avenir Black"/>
        </a:defRPr>
      </a:lvl1pPr>
      <a:lvl2pPr marL="0" marR="0" indent="2286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venir Black"/>
        </a:defRPr>
      </a:lvl2pPr>
      <a:lvl3pPr marL="0" marR="0" indent="4572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venir Black"/>
        </a:defRPr>
      </a:lvl3pPr>
      <a:lvl4pPr marL="0" marR="0" indent="6858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venir Black"/>
        </a:defRPr>
      </a:lvl4pPr>
      <a:lvl5pPr marL="0" marR="0" indent="9144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venir Black"/>
        </a:defRPr>
      </a:lvl5pPr>
      <a:lvl6pPr marL="0" marR="0" indent="11430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venir Black"/>
        </a:defRPr>
      </a:lvl6pPr>
      <a:lvl7pPr marL="0" marR="0" indent="13716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venir Black"/>
        </a:defRPr>
      </a:lvl7pPr>
      <a:lvl8pPr marL="0" marR="0" indent="16002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venir Black"/>
        </a:defRPr>
      </a:lvl8pPr>
      <a:lvl9pPr marL="0" marR="0" indent="18288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venir Black"/>
        </a:defRPr>
      </a:lvl9pPr>
    </p:titleStyle>
    <p:bodyStyle>
      <a:lvl1pPr marL="446741" marR="0" indent="-446741" algn="l" defTabSz="821531" rtl="0" latinLnBrk="0">
        <a:lnSpc>
          <a:spcPct val="110000"/>
        </a:lnSpc>
        <a:spcBef>
          <a:spcPts val="4900"/>
        </a:spcBef>
        <a:spcAft>
          <a:spcPts val="0"/>
        </a:spcAft>
        <a:buClr>
          <a:srgbClr val="171939"/>
        </a:buClr>
        <a:buSzPct val="100000"/>
        <a:buFont typeface="Avenir Medium"/>
        <a:buChar char="•"/>
        <a:tabLst/>
        <a:defRPr sz="4600" b="0" i="0" u="none" strike="noStrike" cap="none" spc="0" baseline="0">
          <a:solidFill>
            <a:srgbClr val="171939"/>
          </a:solidFill>
          <a:uFillTx/>
          <a:latin typeface="Helvetica" pitchFamily="2" charset="0"/>
          <a:ea typeface="Helvetica" pitchFamily="2" charset="0"/>
          <a:cs typeface="Helvetica" pitchFamily="2" charset="0"/>
          <a:sym typeface="Avenir Book"/>
        </a:defRPr>
      </a:lvl1pPr>
      <a:lvl2pPr marL="442656" marR="0" indent="-442656" algn="l" defTabSz="821531" rtl="0" latinLnBrk="0">
        <a:lnSpc>
          <a:spcPct val="110000"/>
        </a:lnSpc>
        <a:spcBef>
          <a:spcPts val="4900"/>
        </a:spcBef>
        <a:spcAft>
          <a:spcPts val="0"/>
        </a:spcAft>
        <a:buClr>
          <a:srgbClr val="171939"/>
        </a:buClr>
        <a:buSzPct val="85000"/>
        <a:buFont typeface="Avenir Medium"/>
        <a:buChar char="•"/>
        <a:tabLst/>
        <a:defRPr sz="4600" b="0" i="0" u="none" strike="noStrike" cap="none" spc="0" baseline="0">
          <a:solidFill>
            <a:srgbClr val="171939"/>
          </a:solidFill>
          <a:uFillTx/>
          <a:latin typeface="Helvetica" pitchFamily="2" charset="0"/>
          <a:ea typeface="Helvetica" pitchFamily="2" charset="0"/>
          <a:cs typeface="Helvetica" pitchFamily="2" charset="0"/>
          <a:sym typeface="Avenir Book"/>
        </a:defRPr>
      </a:lvl2pPr>
      <a:lvl3pPr marL="442656" marR="0" indent="-442656" algn="l" defTabSz="821531" rtl="0" latinLnBrk="0">
        <a:lnSpc>
          <a:spcPct val="110000"/>
        </a:lnSpc>
        <a:spcBef>
          <a:spcPts val="4900"/>
        </a:spcBef>
        <a:spcAft>
          <a:spcPts val="0"/>
        </a:spcAft>
        <a:buClr>
          <a:srgbClr val="171939"/>
        </a:buClr>
        <a:buSzPct val="85000"/>
        <a:buFont typeface="Avenir Medium"/>
        <a:buChar char="•"/>
        <a:tabLst/>
        <a:defRPr sz="4600" b="0" i="0" u="none" strike="noStrike" cap="none" spc="0" baseline="0">
          <a:solidFill>
            <a:srgbClr val="171939"/>
          </a:solidFill>
          <a:uFillTx/>
          <a:latin typeface="Helvetica" pitchFamily="2" charset="0"/>
          <a:ea typeface="Helvetica" pitchFamily="2" charset="0"/>
          <a:cs typeface="Helvetica" pitchFamily="2" charset="0"/>
          <a:sym typeface="Avenir Book"/>
        </a:defRPr>
      </a:lvl3pPr>
      <a:lvl4pPr marL="442656" marR="0" indent="-442656" algn="l" defTabSz="821531" rtl="0" latinLnBrk="0">
        <a:lnSpc>
          <a:spcPct val="110000"/>
        </a:lnSpc>
        <a:spcBef>
          <a:spcPts val="4900"/>
        </a:spcBef>
        <a:spcAft>
          <a:spcPts val="0"/>
        </a:spcAft>
        <a:buClr>
          <a:srgbClr val="171939"/>
        </a:buClr>
        <a:buSzPct val="85000"/>
        <a:buFont typeface="Avenir Medium"/>
        <a:buChar char="•"/>
        <a:tabLst/>
        <a:defRPr sz="4600" b="0" i="0" u="none" strike="noStrike" cap="none" spc="0" baseline="0">
          <a:solidFill>
            <a:srgbClr val="171939"/>
          </a:solidFill>
          <a:uFillTx/>
          <a:latin typeface="Helvetica" pitchFamily="2" charset="0"/>
          <a:ea typeface="Helvetica" pitchFamily="2" charset="0"/>
          <a:cs typeface="Helvetica" pitchFamily="2" charset="0"/>
          <a:sym typeface="Avenir Book"/>
        </a:defRPr>
      </a:lvl4pPr>
      <a:lvl5pPr marL="442656" marR="0" indent="-442656" algn="l" defTabSz="821531" rtl="0" latinLnBrk="0">
        <a:lnSpc>
          <a:spcPct val="110000"/>
        </a:lnSpc>
        <a:spcBef>
          <a:spcPts val="4900"/>
        </a:spcBef>
        <a:spcAft>
          <a:spcPts val="0"/>
        </a:spcAft>
        <a:buClr>
          <a:srgbClr val="171939"/>
        </a:buClr>
        <a:buSzPct val="85000"/>
        <a:buFont typeface="Avenir Medium"/>
        <a:buChar char="•"/>
        <a:tabLst/>
        <a:defRPr sz="4600" b="0" i="0" u="none" strike="noStrike" cap="none" spc="0" baseline="0">
          <a:solidFill>
            <a:srgbClr val="171939"/>
          </a:solidFill>
          <a:uFillTx/>
          <a:latin typeface="Helvetica" pitchFamily="2" charset="0"/>
          <a:ea typeface="Helvetica" pitchFamily="2" charset="0"/>
          <a:cs typeface="Helvetica" pitchFamily="2" charset="0"/>
          <a:sym typeface="Avenir Book"/>
        </a:defRPr>
      </a:lvl5pPr>
      <a:lvl6pPr marL="442656" marR="0" indent="-442656" algn="l" defTabSz="821531" rtl="0" latinLnBrk="0">
        <a:lnSpc>
          <a:spcPct val="110000"/>
        </a:lnSpc>
        <a:spcBef>
          <a:spcPts val="4900"/>
        </a:spcBef>
        <a:spcAft>
          <a:spcPts val="0"/>
        </a:spcAft>
        <a:buClr>
          <a:srgbClr val="171939"/>
        </a:buClr>
        <a:buSzPct val="85000"/>
        <a:buFont typeface="Avenir Medium"/>
        <a:buChar char="•"/>
        <a:tabLst/>
        <a:defRPr sz="4600" b="0" i="0" u="none" strike="noStrike" cap="none" spc="0" baseline="0">
          <a:solidFill>
            <a:srgbClr val="171939"/>
          </a:solidFill>
          <a:uFillTx/>
          <a:latin typeface="Avenir Book"/>
          <a:ea typeface="Avenir Book"/>
          <a:cs typeface="Avenir Book"/>
          <a:sym typeface="Avenir Book"/>
        </a:defRPr>
      </a:lvl6pPr>
      <a:lvl7pPr marL="442656" marR="0" indent="-442656" algn="l" defTabSz="821531" rtl="0" latinLnBrk="0">
        <a:lnSpc>
          <a:spcPct val="110000"/>
        </a:lnSpc>
        <a:spcBef>
          <a:spcPts val="4900"/>
        </a:spcBef>
        <a:spcAft>
          <a:spcPts val="0"/>
        </a:spcAft>
        <a:buClr>
          <a:srgbClr val="171939"/>
        </a:buClr>
        <a:buSzPct val="85000"/>
        <a:buFont typeface="Avenir Medium"/>
        <a:buChar char="•"/>
        <a:tabLst/>
        <a:defRPr sz="4600" b="0" i="0" u="none" strike="noStrike" cap="none" spc="0" baseline="0">
          <a:solidFill>
            <a:srgbClr val="171939"/>
          </a:solidFill>
          <a:uFillTx/>
          <a:latin typeface="Avenir Book"/>
          <a:ea typeface="Avenir Book"/>
          <a:cs typeface="Avenir Book"/>
          <a:sym typeface="Avenir Book"/>
        </a:defRPr>
      </a:lvl7pPr>
      <a:lvl8pPr marL="442656" marR="0" indent="-442656" algn="l" defTabSz="821531" rtl="0" latinLnBrk="0">
        <a:lnSpc>
          <a:spcPct val="110000"/>
        </a:lnSpc>
        <a:spcBef>
          <a:spcPts val="4900"/>
        </a:spcBef>
        <a:spcAft>
          <a:spcPts val="0"/>
        </a:spcAft>
        <a:buClr>
          <a:srgbClr val="171939"/>
        </a:buClr>
        <a:buSzPct val="85000"/>
        <a:buFont typeface="Avenir Medium"/>
        <a:buChar char="•"/>
        <a:tabLst/>
        <a:defRPr sz="4600" b="0" i="0" u="none" strike="noStrike" cap="none" spc="0" baseline="0">
          <a:solidFill>
            <a:srgbClr val="171939"/>
          </a:solidFill>
          <a:uFillTx/>
          <a:latin typeface="Avenir Book"/>
          <a:ea typeface="Avenir Book"/>
          <a:cs typeface="Avenir Book"/>
          <a:sym typeface="Avenir Book"/>
        </a:defRPr>
      </a:lvl8pPr>
      <a:lvl9pPr marL="442656" marR="0" indent="-442656" algn="l" defTabSz="821531" rtl="0" latinLnBrk="0">
        <a:lnSpc>
          <a:spcPct val="110000"/>
        </a:lnSpc>
        <a:spcBef>
          <a:spcPts val="4900"/>
        </a:spcBef>
        <a:spcAft>
          <a:spcPts val="0"/>
        </a:spcAft>
        <a:buClr>
          <a:srgbClr val="171939"/>
        </a:buClr>
        <a:buSzPct val="85000"/>
        <a:buFont typeface="Avenir Medium"/>
        <a:buChar char="•"/>
        <a:tabLst/>
        <a:defRPr sz="4600" b="0" i="0" u="none" strike="noStrike" cap="none" spc="0" baseline="0">
          <a:solidFill>
            <a:srgbClr val="171939"/>
          </a:solidFill>
          <a:uFillTx/>
          <a:latin typeface="Avenir Book"/>
          <a:ea typeface="Avenir Book"/>
          <a:cs typeface="Avenir Book"/>
          <a:sym typeface="Avenir Book"/>
        </a:defRPr>
      </a:lvl9pPr>
    </p:bodyStyle>
    <p:otherStyle>
      <a:lvl1pPr marL="0" marR="0" indent="0" algn="l" defTabSz="821531" latinLnBrk="0">
        <a:lnSpc>
          <a:spcPct val="120000"/>
        </a:lnSpc>
        <a:spcBef>
          <a:spcPts val="3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Book"/>
        </a:defRPr>
      </a:lvl1pPr>
      <a:lvl2pPr marL="0" marR="0" indent="228600" algn="l" defTabSz="821531" latinLnBrk="0">
        <a:lnSpc>
          <a:spcPct val="120000"/>
        </a:lnSpc>
        <a:spcBef>
          <a:spcPts val="3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Book"/>
        </a:defRPr>
      </a:lvl2pPr>
      <a:lvl3pPr marL="0" marR="0" indent="457200" algn="l" defTabSz="821531" latinLnBrk="0">
        <a:lnSpc>
          <a:spcPct val="120000"/>
        </a:lnSpc>
        <a:spcBef>
          <a:spcPts val="3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Book"/>
        </a:defRPr>
      </a:lvl3pPr>
      <a:lvl4pPr marL="0" marR="0" indent="685800" algn="l" defTabSz="821531" latinLnBrk="0">
        <a:lnSpc>
          <a:spcPct val="120000"/>
        </a:lnSpc>
        <a:spcBef>
          <a:spcPts val="3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Book"/>
        </a:defRPr>
      </a:lvl4pPr>
      <a:lvl5pPr marL="0" marR="0" indent="914400" algn="l" defTabSz="821531" latinLnBrk="0">
        <a:lnSpc>
          <a:spcPct val="120000"/>
        </a:lnSpc>
        <a:spcBef>
          <a:spcPts val="3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Book"/>
        </a:defRPr>
      </a:lvl5pPr>
      <a:lvl6pPr marL="0" marR="0" indent="1143000" algn="l" defTabSz="821531" latinLnBrk="0">
        <a:lnSpc>
          <a:spcPct val="120000"/>
        </a:lnSpc>
        <a:spcBef>
          <a:spcPts val="3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Book"/>
        </a:defRPr>
      </a:lvl6pPr>
      <a:lvl7pPr marL="0" marR="0" indent="1371600" algn="l" defTabSz="821531" latinLnBrk="0">
        <a:lnSpc>
          <a:spcPct val="120000"/>
        </a:lnSpc>
        <a:spcBef>
          <a:spcPts val="3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Book"/>
        </a:defRPr>
      </a:lvl7pPr>
      <a:lvl8pPr marL="0" marR="0" indent="1600200" algn="l" defTabSz="821531" latinLnBrk="0">
        <a:lnSpc>
          <a:spcPct val="120000"/>
        </a:lnSpc>
        <a:spcBef>
          <a:spcPts val="3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Book"/>
        </a:defRPr>
      </a:lvl8pPr>
      <a:lvl9pPr marL="0" marR="0" indent="1828800" algn="l" defTabSz="821531" latinLnBrk="0">
        <a:lnSpc>
          <a:spcPct val="120000"/>
        </a:lnSpc>
        <a:spcBef>
          <a:spcPts val="3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Book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eader.png" descr="Header.png"/>
          <p:cNvPicPr>
            <a:picLocks noChangeAspect="1"/>
          </p:cNvPicPr>
          <p:nvPr/>
        </p:nvPicPr>
        <p:blipFill>
          <a:blip r:embed="rId11"/>
          <a:srcRect t="1060" b="79792"/>
          <a:stretch>
            <a:fillRect/>
          </a:stretch>
        </p:blipFill>
        <p:spPr>
          <a:xfrm>
            <a:off x="-12700" y="-4558"/>
            <a:ext cx="24409400" cy="2629546"/>
          </a:xfrm>
          <a:prstGeom prst="rect">
            <a:avLst/>
          </a:prstGeom>
          <a:solidFill>
            <a:schemeClr val="accent5">
              <a:alpha val="28000"/>
            </a:schemeClr>
          </a:solidFill>
          <a:ln w="3175">
            <a:miter lim="400000"/>
          </a:ln>
        </p:spPr>
      </p:pic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1529953" y="410765"/>
            <a:ext cx="21341954" cy="225028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4042" tIns="64042" rIns="64042" bIns="64042" anchor="ctr"/>
          <a:lstStyle/>
          <a:p>
            <a:r>
              <a:rPr dirty="0"/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1583530" y="3392905"/>
            <a:ext cx="21216939" cy="748307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60106" tIns="160106" rIns="160106" bIns="160106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84160" y="12429706"/>
            <a:ext cx="394989" cy="445586"/>
          </a:xfrm>
          <a:prstGeom prst="rect">
            <a:avLst/>
          </a:prstGeom>
          <a:ln w="3175">
            <a:miter lim="400000"/>
          </a:ln>
        </p:spPr>
        <p:txBody>
          <a:bodyPr wrap="none" lIns="64042" tIns="64042" rIns="64042" bIns="64042">
            <a:spAutoFit/>
          </a:bodyPr>
          <a:lstStyle>
            <a:lvl1pPr marL="0" indent="0">
              <a:lnSpc>
                <a:spcPct val="120000"/>
              </a:lnSpc>
              <a:buSzTx/>
              <a:buNone/>
              <a:defRPr sz="1800"/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8478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</p:sldLayoutIdLst>
  <p:transition spd="med"/>
  <p:txStyles>
    <p:titleStyle>
      <a:lvl1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+mn-ea"/>
          <a:cs typeface="+mn-cs"/>
          <a:sym typeface="Avenir Black"/>
        </a:defRPr>
      </a:lvl1pPr>
      <a:lvl2pPr marL="0" marR="0" indent="2286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venir Black"/>
        </a:defRPr>
      </a:lvl2pPr>
      <a:lvl3pPr marL="0" marR="0" indent="4572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venir Black"/>
        </a:defRPr>
      </a:lvl3pPr>
      <a:lvl4pPr marL="0" marR="0" indent="6858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venir Black"/>
        </a:defRPr>
      </a:lvl4pPr>
      <a:lvl5pPr marL="0" marR="0" indent="9144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venir Black"/>
        </a:defRPr>
      </a:lvl5pPr>
      <a:lvl6pPr marL="0" marR="0" indent="11430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venir Black"/>
        </a:defRPr>
      </a:lvl6pPr>
      <a:lvl7pPr marL="0" marR="0" indent="13716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venir Black"/>
        </a:defRPr>
      </a:lvl7pPr>
      <a:lvl8pPr marL="0" marR="0" indent="16002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venir Black"/>
        </a:defRPr>
      </a:lvl8pPr>
      <a:lvl9pPr marL="0" marR="0" indent="18288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venir Black"/>
        </a:defRPr>
      </a:lvl9pPr>
    </p:titleStyle>
    <p:bodyStyle>
      <a:lvl1pPr marL="446741" marR="0" indent="-446741" algn="l" defTabSz="821531" rtl="0" latinLnBrk="0">
        <a:lnSpc>
          <a:spcPct val="110000"/>
        </a:lnSpc>
        <a:spcBef>
          <a:spcPts val="4900"/>
        </a:spcBef>
        <a:spcAft>
          <a:spcPts val="0"/>
        </a:spcAft>
        <a:buClr>
          <a:srgbClr val="171939"/>
        </a:buClr>
        <a:buSzPct val="100000"/>
        <a:buFont typeface="Avenir Medium"/>
        <a:buChar char="•"/>
        <a:tabLst/>
        <a:defRPr sz="4600" b="0" i="0" u="none" strike="noStrike" cap="none" spc="0" baseline="0">
          <a:solidFill>
            <a:srgbClr val="171939"/>
          </a:solidFill>
          <a:uFillTx/>
          <a:latin typeface="Helvetica" pitchFamily="2" charset="0"/>
          <a:ea typeface="Helvetica" pitchFamily="2" charset="0"/>
          <a:cs typeface="Helvetica" pitchFamily="2" charset="0"/>
          <a:sym typeface="Avenir Book"/>
        </a:defRPr>
      </a:lvl1pPr>
      <a:lvl2pPr marL="442656" marR="0" indent="-442656" algn="l" defTabSz="821531" rtl="0" latinLnBrk="0">
        <a:lnSpc>
          <a:spcPct val="110000"/>
        </a:lnSpc>
        <a:spcBef>
          <a:spcPts val="4900"/>
        </a:spcBef>
        <a:spcAft>
          <a:spcPts val="0"/>
        </a:spcAft>
        <a:buClr>
          <a:srgbClr val="171939"/>
        </a:buClr>
        <a:buSzPct val="85000"/>
        <a:buFont typeface="Avenir Medium"/>
        <a:buChar char="•"/>
        <a:tabLst/>
        <a:defRPr sz="4600" b="0" i="0" u="none" strike="noStrike" cap="none" spc="0" baseline="0">
          <a:solidFill>
            <a:srgbClr val="171939"/>
          </a:solidFill>
          <a:uFillTx/>
          <a:latin typeface="Helvetica" pitchFamily="2" charset="0"/>
          <a:ea typeface="Helvetica" pitchFamily="2" charset="0"/>
          <a:cs typeface="Helvetica" pitchFamily="2" charset="0"/>
          <a:sym typeface="Avenir Book"/>
        </a:defRPr>
      </a:lvl2pPr>
      <a:lvl3pPr marL="442656" marR="0" indent="-442656" algn="l" defTabSz="821531" rtl="0" latinLnBrk="0">
        <a:lnSpc>
          <a:spcPct val="110000"/>
        </a:lnSpc>
        <a:spcBef>
          <a:spcPts val="4900"/>
        </a:spcBef>
        <a:spcAft>
          <a:spcPts val="0"/>
        </a:spcAft>
        <a:buClr>
          <a:srgbClr val="171939"/>
        </a:buClr>
        <a:buSzPct val="85000"/>
        <a:buFont typeface="Avenir Medium"/>
        <a:buChar char="•"/>
        <a:tabLst/>
        <a:defRPr sz="4600" b="0" i="0" u="none" strike="noStrike" cap="none" spc="0" baseline="0">
          <a:solidFill>
            <a:srgbClr val="171939"/>
          </a:solidFill>
          <a:uFillTx/>
          <a:latin typeface="Helvetica" pitchFamily="2" charset="0"/>
          <a:ea typeface="Helvetica" pitchFamily="2" charset="0"/>
          <a:cs typeface="Helvetica" pitchFamily="2" charset="0"/>
          <a:sym typeface="Avenir Book"/>
        </a:defRPr>
      </a:lvl3pPr>
      <a:lvl4pPr marL="442656" marR="0" indent="-442656" algn="l" defTabSz="821531" rtl="0" latinLnBrk="0">
        <a:lnSpc>
          <a:spcPct val="110000"/>
        </a:lnSpc>
        <a:spcBef>
          <a:spcPts val="4900"/>
        </a:spcBef>
        <a:spcAft>
          <a:spcPts val="0"/>
        </a:spcAft>
        <a:buClr>
          <a:srgbClr val="171939"/>
        </a:buClr>
        <a:buSzPct val="85000"/>
        <a:buFont typeface="Avenir Medium"/>
        <a:buChar char="•"/>
        <a:tabLst/>
        <a:defRPr sz="4600" b="0" i="0" u="none" strike="noStrike" cap="none" spc="0" baseline="0">
          <a:solidFill>
            <a:srgbClr val="171939"/>
          </a:solidFill>
          <a:uFillTx/>
          <a:latin typeface="Helvetica" pitchFamily="2" charset="0"/>
          <a:ea typeface="Helvetica" pitchFamily="2" charset="0"/>
          <a:cs typeface="Helvetica" pitchFamily="2" charset="0"/>
          <a:sym typeface="Avenir Book"/>
        </a:defRPr>
      </a:lvl4pPr>
      <a:lvl5pPr marL="442656" marR="0" indent="-442656" algn="l" defTabSz="821531" rtl="0" latinLnBrk="0">
        <a:lnSpc>
          <a:spcPct val="110000"/>
        </a:lnSpc>
        <a:spcBef>
          <a:spcPts val="4900"/>
        </a:spcBef>
        <a:spcAft>
          <a:spcPts val="0"/>
        </a:spcAft>
        <a:buClr>
          <a:srgbClr val="171939"/>
        </a:buClr>
        <a:buSzPct val="85000"/>
        <a:buFont typeface="Avenir Medium"/>
        <a:buChar char="•"/>
        <a:tabLst/>
        <a:defRPr sz="4600" b="0" i="0" u="none" strike="noStrike" cap="none" spc="0" baseline="0">
          <a:solidFill>
            <a:srgbClr val="171939"/>
          </a:solidFill>
          <a:uFillTx/>
          <a:latin typeface="Helvetica" pitchFamily="2" charset="0"/>
          <a:ea typeface="Helvetica" pitchFamily="2" charset="0"/>
          <a:cs typeface="Helvetica" pitchFamily="2" charset="0"/>
          <a:sym typeface="Avenir Book"/>
        </a:defRPr>
      </a:lvl5pPr>
      <a:lvl6pPr marL="442656" marR="0" indent="-442656" algn="l" defTabSz="821531" rtl="0" latinLnBrk="0">
        <a:lnSpc>
          <a:spcPct val="110000"/>
        </a:lnSpc>
        <a:spcBef>
          <a:spcPts val="4900"/>
        </a:spcBef>
        <a:spcAft>
          <a:spcPts val="0"/>
        </a:spcAft>
        <a:buClr>
          <a:srgbClr val="171939"/>
        </a:buClr>
        <a:buSzPct val="85000"/>
        <a:buFont typeface="Avenir Medium"/>
        <a:buChar char="•"/>
        <a:tabLst/>
        <a:defRPr sz="4600" b="0" i="0" u="none" strike="noStrike" cap="none" spc="0" baseline="0">
          <a:solidFill>
            <a:srgbClr val="171939"/>
          </a:solidFill>
          <a:uFillTx/>
          <a:latin typeface="Avenir Book"/>
          <a:ea typeface="Avenir Book"/>
          <a:cs typeface="Avenir Book"/>
          <a:sym typeface="Avenir Book"/>
        </a:defRPr>
      </a:lvl6pPr>
      <a:lvl7pPr marL="442656" marR="0" indent="-442656" algn="l" defTabSz="821531" rtl="0" latinLnBrk="0">
        <a:lnSpc>
          <a:spcPct val="110000"/>
        </a:lnSpc>
        <a:spcBef>
          <a:spcPts val="4900"/>
        </a:spcBef>
        <a:spcAft>
          <a:spcPts val="0"/>
        </a:spcAft>
        <a:buClr>
          <a:srgbClr val="171939"/>
        </a:buClr>
        <a:buSzPct val="85000"/>
        <a:buFont typeface="Avenir Medium"/>
        <a:buChar char="•"/>
        <a:tabLst/>
        <a:defRPr sz="4600" b="0" i="0" u="none" strike="noStrike" cap="none" spc="0" baseline="0">
          <a:solidFill>
            <a:srgbClr val="171939"/>
          </a:solidFill>
          <a:uFillTx/>
          <a:latin typeface="Avenir Book"/>
          <a:ea typeface="Avenir Book"/>
          <a:cs typeface="Avenir Book"/>
          <a:sym typeface="Avenir Book"/>
        </a:defRPr>
      </a:lvl7pPr>
      <a:lvl8pPr marL="442656" marR="0" indent="-442656" algn="l" defTabSz="821531" rtl="0" latinLnBrk="0">
        <a:lnSpc>
          <a:spcPct val="110000"/>
        </a:lnSpc>
        <a:spcBef>
          <a:spcPts val="4900"/>
        </a:spcBef>
        <a:spcAft>
          <a:spcPts val="0"/>
        </a:spcAft>
        <a:buClr>
          <a:srgbClr val="171939"/>
        </a:buClr>
        <a:buSzPct val="85000"/>
        <a:buFont typeface="Avenir Medium"/>
        <a:buChar char="•"/>
        <a:tabLst/>
        <a:defRPr sz="4600" b="0" i="0" u="none" strike="noStrike" cap="none" spc="0" baseline="0">
          <a:solidFill>
            <a:srgbClr val="171939"/>
          </a:solidFill>
          <a:uFillTx/>
          <a:latin typeface="Avenir Book"/>
          <a:ea typeface="Avenir Book"/>
          <a:cs typeface="Avenir Book"/>
          <a:sym typeface="Avenir Book"/>
        </a:defRPr>
      </a:lvl8pPr>
      <a:lvl9pPr marL="442656" marR="0" indent="-442656" algn="l" defTabSz="821531" rtl="0" latinLnBrk="0">
        <a:lnSpc>
          <a:spcPct val="110000"/>
        </a:lnSpc>
        <a:spcBef>
          <a:spcPts val="4900"/>
        </a:spcBef>
        <a:spcAft>
          <a:spcPts val="0"/>
        </a:spcAft>
        <a:buClr>
          <a:srgbClr val="171939"/>
        </a:buClr>
        <a:buSzPct val="85000"/>
        <a:buFont typeface="Avenir Medium"/>
        <a:buChar char="•"/>
        <a:tabLst/>
        <a:defRPr sz="4600" b="0" i="0" u="none" strike="noStrike" cap="none" spc="0" baseline="0">
          <a:solidFill>
            <a:srgbClr val="171939"/>
          </a:solidFill>
          <a:uFillTx/>
          <a:latin typeface="Avenir Book"/>
          <a:ea typeface="Avenir Book"/>
          <a:cs typeface="Avenir Book"/>
          <a:sym typeface="Avenir Book"/>
        </a:defRPr>
      </a:lvl9pPr>
    </p:bodyStyle>
    <p:otherStyle>
      <a:lvl1pPr marL="0" marR="0" indent="0" algn="l" defTabSz="821531" latinLnBrk="0">
        <a:lnSpc>
          <a:spcPct val="120000"/>
        </a:lnSpc>
        <a:spcBef>
          <a:spcPts val="3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Book"/>
        </a:defRPr>
      </a:lvl1pPr>
      <a:lvl2pPr marL="0" marR="0" indent="228600" algn="l" defTabSz="821531" latinLnBrk="0">
        <a:lnSpc>
          <a:spcPct val="120000"/>
        </a:lnSpc>
        <a:spcBef>
          <a:spcPts val="3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Book"/>
        </a:defRPr>
      </a:lvl2pPr>
      <a:lvl3pPr marL="0" marR="0" indent="457200" algn="l" defTabSz="821531" latinLnBrk="0">
        <a:lnSpc>
          <a:spcPct val="120000"/>
        </a:lnSpc>
        <a:spcBef>
          <a:spcPts val="3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Book"/>
        </a:defRPr>
      </a:lvl3pPr>
      <a:lvl4pPr marL="0" marR="0" indent="685800" algn="l" defTabSz="821531" latinLnBrk="0">
        <a:lnSpc>
          <a:spcPct val="120000"/>
        </a:lnSpc>
        <a:spcBef>
          <a:spcPts val="3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Book"/>
        </a:defRPr>
      </a:lvl4pPr>
      <a:lvl5pPr marL="0" marR="0" indent="914400" algn="l" defTabSz="821531" latinLnBrk="0">
        <a:lnSpc>
          <a:spcPct val="120000"/>
        </a:lnSpc>
        <a:spcBef>
          <a:spcPts val="3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Book"/>
        </a:defRPr>
      </a:lvl5pPr>
      <a:lvl6pPr marL="0" marR="0" indent="1143000" algn="l" defTabSz="821531" latinLnBrk="0">
        <a:lnSpc>
          <a:spcPct val="120000"/>
        </a:lnSpc>
        <a:spcBef>
          <a:spcPts val="3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Book"/>
        </a:defRPr>
      </a:lvl6pPr>
      <a:lvl7pPr marL="0" marR="0" indent="1371600" algn="l" defTabSz="821531" latinLnBrk="0">
        <a:lnSpc>
          <a:spcPct val="120000"/>
        </a:lnSpc>
        <a:spcBef>
          <a:spcPts val="3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Book"/>
        </a:defRPr>
      </a:lvl7pPr>
      <a:lvl8pPr marL="0" marR="0" indent="1600200" algn="l" defTabSz="821531" latinLnBrk="0">
        <a:lnSpc>
          <a:spcPct val="120000"/>
        </a:lnSpc>
        <a:spcBef>
          <a:spcPts val="3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Book"/>
        </a:defRPr>
      </a:lvl8pPr>
      <a:lvl9pPr marL="0" marR="0" indent="1828800" algn="l" defTabSz="821531" latinLnBrk="0">
        <a:lnSpc>
          <a:spcPct val="120000"/>
        </a:lnSpc>
        <a:spcBef>
          <a:spcPts val="3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Boo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github.io/shinyuieditor/articles/ui-editor-live-demo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inyapps.io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calcat.covid19.ca.gov/cacovidmodels/" TargetMode="Externa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e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e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4.jpe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shiny.rstudio.com/py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www.rstudio.com/conference/2022/keynotes/past-future-shiny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tmlwidgets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2">
            <a:extLst>
              <a:ext uri="{FF2B5EF4-FFF2-40B4-BE49-F238E27FC236}">
                <a16:creationId xmlns:a16="http://schemas.microsoft.com/office/drawing/2014/main" id="{E0E0088C-E235-043F-C0D5-9473248731A6}"/>
              </a:ext>
            </a:extLst>
          </p:cNvPr>
          <p:cNvSpPr txBox="1">
            <a:spLocks/>
          </p:cNvSpPr>
          <p:nvPr/>
        </p:nvSpPr>
        <p:spPr>
          <a:xfrm>
            <a:off x="2900951" y="1234715"/>
            <a:ext cx="18582097" cy="3713013"/>
          </a:xfrm>
          <a:prstGeom prst="rect">
            <a:avLst/>
          </a:prstGeom>
        </p:spPr>
        <p:txBody>
          <a:bodyPr anchor="ctr"/>
          <a:lstStyle>
            <a:lvl1pPr marL="0" marR="0" indent="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+mn-ea"/>
                <a:cs typeface="+mn-cs"/>
                <a:sym typeface="Avenir Black"/>
              </a:defRPr>
            </a:lvl1pPr>
            <a:lvl2pPr marL="0" marR="0" indent="22860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venir Black"/>
              </a:defRPr>
            </a:lvl2pPr>
            <a:lvl3pPr marL="0" marR="0" indent="45720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venir Black"/>
              </a:defRPr>
            </a:lvl3pPr>
            <a:lvl4pPr marL="0" marR="0" indent="68580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venir Black"/>
              </a:defRPr>
            </a:lvl4pPr>
            <a:lvl5pPr marL="0" marR="0" indent="91440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venir Black"/>
              </a:defRPr>
            </a:lvl5pPr>
            <a:lvl6pPr marL="0" marR="0" indent="114300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venir Black"/>
              </a:defRPr>
            </a:lvl6pPr>
            <a:lvl7pPr marL="0" marR="0" indent="137160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venir Black"/>
              </a:defRPr>
            </a:lvl7pPr>
            <a:lvl8pPr marL="0" marR="0" indent="160020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venir Black"/>
              </a:defRPr>
            </a:lvl8pPr>
            <a:lvl9pPr marL="0" marR="0" indent="182880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venir Black"/>
              </a:defRPr>
            </a:lvl9pPr>
          </a:lstStyle>
          <a:p>
            <a:pPr algn="ctr" hangingPunct="1"/>
            <a:r>
              <a:rPr lang="en-GB" sz="11200" dirty="0">
                <a:latin typeface="Community" panose="02000303040000020003" pitchFamily="2" charset="0"/>
              </a:rPr>
              <a:t>FULLY OPEN SOURCE DATA DASHBOARDS WITH R</a:t>
            </a:r>
          </a:p>
        </p:txBody>
      </p:sp>
      <p:sp>
        <p:nvSpPr>
          <p:cNvPr id="5" name="This is useful for a larger amount of text, for example when a  more complicated definition won’t fit on a 2-up or 3-up card slide.  This is useful for a larger amount of text, for example when a  more complicated definition won’t fit on a 2-up or 3-up c">
            <a:extLst>
              <a:ext uri="{FF2B5EF4-FFF2-40B4-BE49-F238E27FC236}">
                <a16:creationId xmlns:a16="http://schemas.microsoft.com/office/drawing/2014/main" id="{3DED0FBE-9FEA-9E1F-BA3C-2FDABE85976C}"/>
              </a:ext>
            </a:extLst>
          </p:cNvPr>
          <p:cNvSpPr txBox="1">
            <a:spLocks/>
          </p:cNvSpPr>
          <p:nvPr/>
        </p:nvSpPr>
        <p:spPr>
          <a:xfrm>
            <a:off x="658525" y="11476264"/>
            <a:ext cx="9378103" cy="1005021"/>
          </a:xfrm>
          <a:prstGeom prst="rect">
            <a:avLst/>
          </a:prstGeom>
        </p:spPr>
        <p:txBody>
          <a:bodyPr/>
          <a:lstStyle>
            <a:lvl1pPr marL="446741" marR="0" indent="-446741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100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1pPr>
            <a:lvl2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2pPr>
            <a:lvl3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3pPr>
            <a:lvl4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4pPr>
            <a:lvl5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5pPr>
            <a:lvl6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6pPr>
            <a:lvl7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7pPr>
            <a:lvl8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8pPr>
            <a:lvl9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9pPr>
          </a:lstStyle>
          <a:p>
            <a:pPr marL="0" indent="0" hangingPunct="1">
              <a:buNone/>
            </a:pPr>
            <a:r>
              <a:rPr lang="en-GB" dirty="0">
                <a:solidFill>
                  <a:schemeClr val="bg1"/>
                </a:solidFill>
                <a:latin typeface="Helvetica" pitchFamily="2" charset="0"/>
              </a:rPr>
              <a:t>Charlotte Hadley</a:t>
            </a:r>
          </a:p>
        </p:txBody>
      </p:sp>
      <p:sp>
        <p:nvSpPr>
          <p:cNvPr id="6" name="This is useful for a larger amount of text, for example when a  more complicated definition won’t fit on a 2-up or 3-up card slide.  This is useful for a larger amount of text, for example when a  more complicated definition won’t fit on a 2-up or 3-up c">
            <a:extLst>
              <a:ext uri="{FF2B5EF4-FFF2-40B4-BE49-F238E27FC236}">
                <a16:creationId xmlns:a16="http://schemas.microsoft.com/office/drawing/2014/main" id="{8947111A-F394-80B7-2BF9-DB581F690333}"/>
              </a:ext>
            </a:extLst>
          </p:cNvPr>
          <p:cNvSpPr txBox="1">
            <a:spLocks/>
          </p:cNvSpPr>
          <p:nvPr/>
        </p:nvSpPr>
        <p:spPr>
          <a:xfrm>
            <a:off x="658525" y="12481285"/>
            <a:ext cx="9378103" cy="1005021"/>
          </a:xfrm>
          <a:prstGeom prst="rect">
            <a:avLst/>
          </a:prstGeom>
        </p:spPr>
        <p:txBody>
          <a:bodyPr/>
          <a:lstStyle>
            <a:lvl1pPr marL="446741" marR="0" indent="-446741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100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1pPr>
            <a:lvl2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2pPr>
            <a:lvl3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3pPr>
            <a:lvl4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4pPr>
            <a:lvl5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5pPr>
            <a:lvl6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6pPr>
            <a:lvl7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7pPr>
            <a:lvl8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8pPr>
            <a:lvl9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9pPr>
          </a:lstStyle>
          <a:p>
            <a:pPr marL="0" indent="0" hangingPunct="1">
              <a:buNone/>
            </a:pPr>
            <a:r>
              <a:rPr lang="en-GB" dirty="0">
                <a:solidFill>
                  <a:schemeClr val="bg1"/>
                </a:solidFill>
                <a:latin typeface="Helvetica" pitchFamily="2" charset="0"/>
              </a:rPr>
              <a:t>@</a:t>
            </a:r>
            <a:r>
              <a:rPr lang="en-GB" dirty="0" err="1">
                <a:solidFill>
                  <a:schemeClr val="bg1"/>
                </a:solidFill>
                <a:latin typeface="Helvetica" pitchFamily="2" charset="0"/>
              </a:rPr>
              <a:t>charliejhadley</a:t>
            </a:r>
            <a:endParaRPr lang="en-GB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2" name="Title2">
            <a:extLst>
              <a:ext uri="{FF2B5EF4-FFF2-40B4-BE49-F238E27FC236}">
                <a16:creationId xmlns:a16="http://schemas.microsoft.com/office/drawing/2014/main" id="{10C59C0A-34AB-F80A-5658-853075B3AAC4}"/>
              </a:ext>
            </a:extLst>
          </p:cNvPr>
          <p:cNvSpPr txBox="1">
            <a:spLocks/>
          </p:cNvSpPr>
          <p:nvPr/>
        </p:nvSpPr>
        <p:spPr>
          <a:xfrm>
            <a:off x="3407046" y="6201011"/>
            <a:ext cx="18582097" cy="3713013"/>
          </a:xfrm>
          <a:prstGeom prst="rect">
            <a:avLst/>
          </a:prstGeom>
        </p:spPr>
        <p:txBody>
          <a:bodyPr anchor="ctr"/>
          <a:lstStyle>
            <a:lvl1pPr marL="0" marR="0" indent="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+mn-ea"/>
                <a:cs typeface="+mn-cs"/>
                <a:sym typeface="Avenir Black"/>
              </a:defRPr>
            </a:lvl1pPr>
            <a:lvl2pPr marL="0" marR="0" indent="22860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venir Black"/>
              </a:defRPr>
            </a:lvl2pPr>
            <a:lvl3pPr marL="0" marR="0" indent="45720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venir Black"/>
              </a:defRPr>
            </a:lvl3pPr>
            <a:lvl4pPr marL="0" marR="0" indent="68580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venir Black"/>
              </a:defRPr>
            </a:lvl4pPr>
            <a:lvl5pPr marL="0" marR="0" indent="91440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venir Black"/>
              </a:defRPr>
            </a:lvl5pPr>
            <a:lvl6pPr marL="0" marR="0" indent="114300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venir Black"/>
              </a:defRPr>
            </a:lvl6pPr>
            <a:lvl7pPr marL="0" marR="0" indent="137160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venir Black"/>
              </a:defRPr>
            </a:lvl7pPr>
            <a:lvl8pPr marL="0" marR="0" indent="160020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venir Black"/>
              </a:defRPr>
            </a:lvl8pPr>
            <a:lvl9pPr marL="0" marR="0" indent="182880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venir Black"/>
              </a:defRPr>
            </a:lvl9pPr>
          </a:lstStyle>
          <a:p>
            <a:pPr algn="ctr" hangingPunct="1"/>
            <a:r>
              <a:rPr lang="en-GB" sz="12000" dirty="0" err="1">
                <a:latin typeface="Community" panose="02000303040000020003" pitchFamily="2" charset="0"/>
              </a:rPr>
              <a:t>bit.ly</a:t>
            </a:r>
            <a:r>
              <a:rPr lang="en-GB" sz="12000" dirty="0">
                <a:latin typeface="Community" panose="02000303040000020003" pitchFamily="2" charset="0"/>
              </a:rPr>
              <a:t>/rss-2022_cjh</a:t>
            </a:r>
          </a:p>
        </p:txBody>
      </p:sp>
    </p:spTree>
    <p:extLst>
      <p:ext uri="{BB962C8B-B14F-4D97-AF65-F5344CB8AC3E}">
        <p14:creationId xmlns:p14="http://schemas.microsoft.com/office/powerpoint/2010/main" val="20504872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dvAuto="0"/>
      <p:bldP spid="6" grpId="0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Short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A beta tool for building {shiny} GUI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4FADD14A-CC3F-6A98-8297-54F80DCAD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0648" y="833007"/>
            <a:ext cx="13803352" cy="1204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11019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2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56D44E-9C30-1584-055C-E1B526005B86}"/>
              </a:ext>
            </a:extLst>
          </p:cNvPr>
          <p:cNvCxnSpPr/>
          <p:nvPr/>
        </p:nvCxnSpPr>
        <p:spPr>
          <a:xfrm>
            <a:off x="10210800" y="-1752600"/>
            <a:ext cx="914400" cy="914400"/>
          </a:xfrm>
          <a:prstGeom prst="line">
            <a:avLst/>
          </a:prstGeom>
          <a:noFill/>
          <a:ln w="3175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This is useful for a larger amount of text, for example when a  more complicated definition won’t fit on a 2-up or 3-up card slide.  This is useful for a larger amount of text, for example when a  more complicated definition won’t fit on a 2-up or 3-up c">
            <a:extLst>
              <a:ext uri="{FF2B5EF4-FFF2-40B4-BE49-F238E27FC236}">
                <a16:creationId xmlns:a16="http://schemas.microsoft.com/office/drawing/2014/main" id="{9DF8941E-7093-4BA8-E8A8-4620AE5DB880}"/>
              </a:ext>
            </a:extLst>
          </p:cNvPr>
          <p:cNvSpPr txBox="1">
            <a:spLocks/>
          </p:cNvSpPr>
          <p:nvPr/>
        </p:nvSpPr>
        <p:spPr>
          <a:xfrm>
            <a:off x="1110299" y="4219425"/>
            <a:ext cx="6052392" cy="1005021"/>
          </a:xfrm>
          <a:prstGeom prst="rect">
            <a:avLst/>
          </a:prstGeom>
        </p:spPr>
        <p:txBody>
          <a:bodyPr/>
          <a:lstStyle>
            <a:lvl1pPr marL="446741" marR="0" indent="-446741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100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1pPr>
            <a:lvl2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2pPr>
            <a:lvl3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3pPr>
            <a:lvl4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4pPr>
            <a:lvl5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5pPr>
            <a:lvl6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6pPr>
            <a:lvl7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7pPr>
            <a:lvl8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8pPr>
            <a:lvl9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9pPr>
          </a:lstStyle>
          <a:p>
            <a:pPr marL="0" indent="0" algn="ctr" hangingPunct="1">
              <a:buNone/>
            </a:pPr>
            <a:r>
              <a:rPr lang="en-GB" dirty="0">
                <a:latin typeface="Helvetica" pitchFamily="2" charset="0"/>
              </a:rPr>
              <a:t>Hosted for you</a:t>
            </a:r>
          </a:p>
        </p:txBody>
      </p:sp>
      <p:sp>
        <p:nvSpPr>
          <p:cNvPr id="12" name="This is useful for a larger amount of text, for example when a  more complicated definition won’t fit on a 2-up or 3-up card slide.  This is useful for a larger amount of text, for example when a  more complicated definition won’t fit on a 2-up or 3-up c">
            <a:extLst>
              <a:ext uri="{FF2B5EF4-FFF2-40B4-BE49-F238E27FC236}">
                <a16:creationId xmlns:a16="http://schemas.microsoft.com/office/drawing/2014/main" id="{7194BACE-5465-04C0-BC58-D42AC16CAB91}"/>
              </a:ext>
            </a:extLst>
          </p:cNvPr>
          <p:cNvSpPr txBox="1">
            <a:spLocks/>
          </p:cNvSpPr>
          <p:nvPr/>
        </p:nvSpPr>
        <p:spPr>
          <a:xfrm>
            <a:off x="8725716" y="4248149"/>
            <a:ext cx="6932565" cy="1005021"/>
          </a:xfrm>
          <a:prstGeom prst="rect">
            <a:avLst/>
          </a:prstGeom>
        </p:spPr>
        <p:txBody>
          <a:bodyPr/>
          <a:lstStyle>
            <a:lvl1pPr marL="446741" marR="0" indent="-446741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100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1pPr>
            <a:lvl2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2pPr>
            <a:lvl3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3pPr>
            <a:lvl4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4pPr>
            <a:lvl5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5pPr>
            <a:lvl6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6pPr>
            <a:lvl7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7pPr>
            <a:lvl8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8pPr>
            <a:lvl9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9pPr>
          </a:lstStyle>
          <a:p>
            <a:pPr marL="0" indent="0" algn="ctr" hangingPunct="1">
              <a:buNone/>
            </a:pPr>
            <a:r>
              <a:rPr lang="en-GB" dirty="0">
                <a:latin typeface="Helvetica" pitchFamily="2" charset="0"/>
              </a:rPr>
              <a:t>Self-hosted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F0E2A5-FABE-BB26-1BA0-FC2BBE4BA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930" y="7184789"/>
            <a:ext cx="4793129" cy="181859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0961C98-9D78-96B0-139B-00B51FAF0EF6}"/>
              </a:ext>
            </a:extLst>
          </p:cNvPr>
          <p:cNvGrpSpPr/>
          <p:nvPr/>
        </p:nvGrpSpPr>
        <p:grpSpPr>
          <a:xfrm>
            <a:off x="9921914" y="5824007"/>
            <a:ext cx="4540167" cy="4540167"/>
            <a:chOff x="10286064" y="9557005"/>
            <a:chExt cx="4540167" cy="4540167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1C98CEA-80A0-DA90-5D2A-24EBA07FD5E0}"/>
                </a:ext>
              </a:extLst>
            </p:cNvPr>
            <p:cNvSpPr/>
            <p:nvPr/>
          </p:nvSpPr>
          <p:spPr>
            <a:xfrm>
              <a:off x="10286064" y="9557005"/>
              <a:ext cx="4540167" cy="4540167"/>
            </a:xfrm>
            <a:prstGeom prst="ellipse">
              <a:avLst/>
            </a:prstGeom>
            <a:solidFill>
              <a:schemeClr val="bg1"/>
            </a:solidFill>
            <a:ln w="3175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4042" tIns="64042" rIns="64042" bIns="64042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9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venir Black"/>
              </a:endParaRPr>
            </a:p>
          </p:txBody>
        </p:sp>
        <p:pic>
          <p:nvPicPr>
            <p:cNvPr id="9" name="Picture 2" descr="Shiny - R package | BIII">
              <a:extLst>
                <a:ext uri="{FF2B5EF4-FFF2-40B4-BE49-F238E27FC236}">
                  <a16:creationId xmlns:a16="http://schemas.microsoft.com/office/drawing/2014/main" id="{7891163E-8241-2867-7039-DE76C41297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7188" y="9637846"/>
              <a:ext cx="3777918" cy="4378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his is useful for a larger amount of text, for example when a  more complicated definition won’t fit on a 2-up or 3-up card slide.  This is useful for a larger amount of text, for example when a  more complicated definition won’t fit on a 2-up or 3-up c">
            <a:extLst>
              <a:ext uri="{FF2B5EF4-FFF2-40B4-BE49-F238E27FC236}">
                <a16:creationId xmlns:a16="http://schemas.microsoft.com/office/drawing/2014/main" id="{EE56F4C4-87A6-B511-C2B8-9AACCDE5D265}"/>
              </a:ext>
            </a:extLst>
          </p:cNvPr>
          <p:cNvSpPr txBox="1">
            <a:spLocks/>
          </p:cNvSpPr>
          <p:nvPr/>
        </p:nvSpPr>
        <p:spPr>
          <a:xfrm>
            <a:off x="16791031" y="3745638"/>
            <a:ext cx="6932565" cy="1005021"/>
          </a:xfrm>
          <a:prstGeom prst="rect">
            <a:avLst/>
          </a:prstGeom>
        </p:spPr>
        <p:txBody>
          <a:bodyPr/>
          <a:lstStyle>
            <a:lvl1pPr marL="446741" marR="0" indent="-446741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100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1pPr>
            <a:lvl2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2pPr>
            <a:lvl3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3pPr>
            <a:lvl4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4pPr>
            <a:lvl5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5pPr>
            <a:lvl6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6pPr>
            <a:lvl7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7pPr>
            <a:lvl8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8pPr>
            <a:lvl9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9pPr>
          </a:lstStyle>
          <a:p>
            <a:pPr marL="0" indent="0" algn="ctr" hangingPunct="1">
              <a:buNone/>
            </a:pPr>
            <a:r>
              <a:rPr lang="en-GB" dirty="0">
                <a:latin typeface="Helvetica" pitchFamily="2" charset="0"/>
              </a:rPr>
              <a:t>Commercially licensed CMS for Shiny apps</a:t>
            </a:r>
          </a:p>
        </p:txBody>
      </p:sp>
      <p:pic>
        <p:nvPicPr>
          <p:cNvPr id="15" name="Picture 14" descr="RStudio Connect - RStudio">
            <a:extLst>
              <a:ext uri="{FF2B5EF4-FFF2-40B4-BE49-F238E27FC236}">
                <a16:creationId xmlns:a16="http://schemas.microsoft.com/office/drawing/2014/main" id="{9EFFF887-0D1F-BDF6-B6B1-45484F3B21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" t="5717" r="51227" b="7667"/>
          <a:stretch/>
        </p:blipFill>
        <p:spPr bwMode="auto">
          <a:xfrm>
            <a:off x="17987231" y="5823999"/>
            <a:ext cx="4540167" cy="4540167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72081BB-9B89-CAFB-52F6-DD9B7F2025EB}"/>
              </a:ext>
            </a:extLst>
          </p:cNvPr>
          <p:cNvCxnSpPr/>
          <p:nvPr/>
        </p:nvCxnSpPr>
        <p:spPr>
          <a:xfrm>
            <a:off x="8268516" y="1882689"/>
            <a:ext cx="0" cy="10604200"/>
          </a:xfrm>
          <a:prstGeom prst="line">
            <a:avLst/>
          </a:prstGeom>
          <a:noFill/>
          <a:ln w="3175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F2B9336-F033-38E4-6FFF-E01F14BB12B8}"/>
              </a:ext>
            </a:extLst>
          </p:cNvPr>
          <p:cNvCxnSpPr/>
          <p:nvPr/>
        </p:nvCxnSpPr>
        <p:spPr>
          <a:xfrm>
            <a:off x="16078318" y="1882689"/>
            <a:ext cx="0" cy="10604200"/>
          </a:xfrm>
          <a:prstGeom prst="line">
            <a:avLst/>
          </a:prstGeom>
          <a:noFill/>
          <a:ln w="3175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6528100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 advAuto="0"/>
      <p:bldP spid="12" grpId="0" animBg="1" advAuto="0"/>
      <p:bldP spid="2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11754632-21BB-B968-723A-7BD8AFDD7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79" y="3367668"/>
            <a:ext cx="24301639" cy="9835376"/>
          </a:xfrm>
          <a:prstGeom prst="rect">
            <a:avLst/>
          </a:prstGeom>
        </p:spPr>
      </p:pic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D0B2E71B-5FF0-51AD-95D0-DD7F961ED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6122" y="758282"/>
            <a:ext cx="12571751" cy="220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9157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B33B2-E110-5188-DC8D-12B9460B3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{shiny} in production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220ADAFC-4D64-2DC4-A854-BE7C25DD7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865" y="2661047"/>
            <a:ext cx="21218182" cy="110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30455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" name="Image" descr="Image"/>
          <p:cNvPicPr>
            <a:picLocks noGrp="1" noChangeAspect="1"/>
          </p:cNvPicPr>
          <p:nvPr>
            <p:ph type="pic" idx="21"/>
          </p:nvPr>
        </p:nvPicPr>
        <p:blipFill>
          <a:blip r:embed="rId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62" name="The formal statement of the meaning or significance of a word, phrase, idiom, etc., as found in dictionaries."/>
          <p:cNvSpPr txBox="1">
            <a:spLocks noGrp="1"/>
          </p:cNvSpPr>
          <p:nvPr>
            <p:ph type="body" sz="half" idx="1"/>
          </p:nvPr>
        </p:nvSpPr>
        <p:spPr>
          <a:xfrm>
            <a:off x="7047571" y="758283"/>
            <a:ext cx="16838341" cy="1118384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Features for shiny apps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Manage user access to shiny apps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Manage admin rights to shiny apps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Manage server resources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7EC08B-BFFF-F74A-9B05-1B739D91D3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00" r="23300"/>
          <a:stretch/>
        </p:blipFill>
        <p:spPr>
          <a:xfrm>
            <a:off x="1633888" y="4952732"/>
            <a:ext cx="3856759" cy="3856759"/>
          </a:xfrm>
          <a:prstGeom prst="ellipse">
            <a:avLst/>
          </a:prstGeom>
        </p:spPr>
      </p:pic>
      <p:pic>
        <p:nvPicPr>
          <p:cNvPr id="5" name="Picture 4" descr="RStudio Connect - RStudio">
            <a:extLst>
              <a:ext uri="{FF2B5EF4-FFF2-40B4-BE49-F238E27FC236}">
                <a16:creationId xmlns:a16="http://schemas.microsoft.com/office/drawing/2014/main" id="{A83AFBB2-0C74-E333-16D2-F69D1A2ABE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" t="5717" r="51227" b="7667"/>
          <a:stretch/>
        </p:blipFill>
        <p:spPr bwMode="auto">
          <a:xfrm>
            <a:off x="1617736" y="4952732"/>
            <a:ext cx="3856759" cy="3856759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43991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" grpId="0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" name="Image" descr="Image"/>
          <p:cNvPicPr>
            <a:picLocks noGrp="1" noChangeAspect="1"/>
          </p:cNvPicPr>
          <p:nvPr>
            <p:ph type="pic" idx="21"/>
          </p:nvPr>
        </p:nvPicPr>
        <p:blipFill>
          <a:blip r:embed="rId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62" name="The formal statement of the meaning or significance of a word, phrase, idiom, etc., as found in dictionaries."/>
          <p:cNvSpPr txBox="1">
            <a:spLocks noGrp="1"/>
          </p:cNvSpPr>
          <p:nvPr>
            <p:ph type="body" sz="half" idx="1"/>
          </p:nvPr>
        </p:nvSpPr>
        <p:spPr>
          <a:xfrm>
            <a:off x="7047571" y="758283"/>
            <a:ext cx="16838341" cy="11183849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Features for shiny apps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Manage user access to shiny apps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Manage admin rights to shiny apps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Manage server resources</a:t>
            </a:r>
          </a:p>
          <a:p>
            <a:r>
              <a:rPr lang="en-US" dirty="0"/>
              <a:t>For RMarkdown &amp; Quarto aps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Manage access to shiny apps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Programmatically run reports by schedule or a trigger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7EC08B-BFFF-F74A-9B05-1B739D91D3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00" r="23300"/>
          <a:stretch/>
        </p:blipFill>
        <p:spPr>
          <a:xfrm>
            <a:off x="1633888" y="4952732"/>
            <a:ext cx="3856759" cy="3856759"/>
          </a:xfrm>
          <a:prstGeom prst="ellipse">
            <a:avLst/>
          </a:prstGeom>
        </p:spPr>
      </p:pic>
      <p:pic>
        <p:nvPicPr>
          <p:cNvPr id="5" name="Picture 4" descr="RStudio Connect - RStudio">
            <a:extLst>
              <a:ext uri="{FF2B5EF4-FFF2-40B4-BE49-F238E27FC236}">
                <a16:creationId xmlns:a16="http://schemas.microsoft.com/office/drawing/2014/main" id="{A83AFBB2-0C74-E333-16D2-F69D1A2ABE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" t="5717" r="51227" b="7667"/>
          <a:stretch/>
        </p:blipFill>
        <p:spPr bwMode="auto">
          <a:xfrm>
            <a:off x="1617736" y="4952732"/>
            <a:ext cx="3856759" cy="3856759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87039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" name="Image" descr="Image"/>
          <p:cNvPicPr>
            <a:picLocks noGrp="1" noChangeAspect="1"/>
          </p:cNvPicPr>
          <p:nvPr>
            <p:ph type="pic" idx="21"/>
          </p:nvPr>
        </p:nvPicPr>
        <p:blipFill>
          <a:blip r:embed="rId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62" name="The formal statement of the meaning or significance of a word, phrase, idiom, etc., as found in dictionaries."/>
          <p:cNvSpPr txBox="1">
            <a:spLocks noGrp="1"/>
          </p:cNvSpPr>
          <p:nvPr>
            <p:ph type="body" sz="half" idx="1"/>
          </p:nvPr>
        </p:nvSpPr>
        <p:spPr>
          <a:xfrm>
            <a:off x="7047571" y="758283"/>
            <a:ext cx="16838341" cy="11183849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Features for shiny apps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Manage user access to shiny apps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Manage admin rights to shiny apps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Manage server resources</a:t>
            </a: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For RMarkdown &amp; Quarto aps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Manage access to shiny apps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Programmatically run reports by schedule or a trigger</a:t>
            </a:r>
          </a:p>
          <a:p>
            <a:r>
              <a:rPr lang="en-US" dirty="0"/>
              <a:t>For hosting R API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Create from R code using {plumber}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7EC08B-BFFF-F74A-9B05-1B739D91D3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00" r="23300"/>
          <a:stretch/>
        </p:blipFill>
        <p:spPr>
          <a:xfrm>
            <a:off x="1633888" y="4952732"/>
            <a:ext cx="3856759" cy="3856759"/>
          </a:xfrm>
          <a:prstGeom prst="ellipse">
            <a:avLst/>
          </a:prstGeom>
        </p:spPr>
      </p:pic>
      <p:pic>
        <p:nvPicPr>
          <p:cNvPr id="5" name="Picture 4" descr="RStudio Connect - RStudio">
            <a:extLst>
              <a:ext uri="{FF2B5EF4-FFF2-40B4-BE49-F238E27FC236}">
                <a16:creationId xmlns:a16="http://schemas.microsoft.com/office/drawing/2014/main" id="{A83AFBB2-0C74-E333-16D2-F69D1A2ABE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" t="5717" r="51227" b="7667"/>
          <a:stretch/>
        </p:blipFill>
        <p:spPr bwMode="auto">
          <a:xfrm>
            <a:off x="1617736" y="4952732"/>
            <a:ext cx="3856759" cy="3856759"/>
          </a:xfrm>
          <a:prstGeom prst="ellipse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BC70AFE-BC43-2DEE-D445-44E35B941D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258143" y="9523142"/>
            <a:ext cx="3283787" cy="379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56754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" name="Image" descr="Image"/>
          <p:cNvPicPr>
            <a:picLocks noGrp="1" noChangeAspect="1"/>
          </p:cNvPicPr>
          <p:nvPr>
            <p:ph type="pic" idx="21"/>
          </p:nvPr>
        </p:nvPicPr>
        <p:blipFill>
          <a:blip r:embed="rId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61" name="Title2"/>
          <p:cNvSpPr txBox="1">
            <a:spLocks noGrp="1"/>
          </p:cNvSpPr>
          <p:nvPr>
            <p:ph type="title"/>
          </p:nvPr>
        </p:nvSpPr>
        <p:spPr>
          <a:xfrm>
            <a:off x="6823877" y="425681"/>
            <a:ext cx="14870251" cy="2406727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shiny for Python!</a:t>
            </a:r>
            <a:endParaRPr dirty="0"/>
          </a:p>
        </p:txBody>
      </p:sp>
      <p:pic>
        <p:nvPicPr>
          <p:cNvPr id="5" name="Picture 2" descr="Shiny - R package | BIII">
            <a:extLst>
              <a:ext uri="{FF2B5EF4-FFF2-40B4-BE49-F238E27FC236}">
                <a16:creationId xmlns:a16="http://schemas.microsoft.com/office/drawing/2014/main" id="{CEE6C9FA-C8A8-5590-F7C4-95C2C329E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795" y="5152658"/>
            <a:ext cx="2942864" cy="341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FFA8FD0-B3CD-A8AA-1169-E2DC5C2401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672"/>
          <a:stretch/>
        </p:blipFill>
        <p:spPr>
          <a:xfrm>
            <a:off x="6543905" y="2832408"/>
            <a:ext cx="17205743" cy="805118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7EBB353-21AF-5565-13C7-5173DB9BE7A9}"/>
              </a:ext>
            </a:extLst>
          </p:cNvPr>
          <p:cNvSpPr txBox="1">
            <a:spLocks/>
          </p:cNvSpPr>
          <p:nvPr/>
        </p:nvSpPr>
        <p:spPr>
          <a:xfrm>
            <a:off x="6378498" y="11040034"/>
            <a:ext cx="18005501" cy="225028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4042" tIns="64042" rIns="64042" bIns="64042" anchor="ctr"/>
          <a:lstStyle>
            <a:lvl1pPr marL="0" marR="0" indent="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solidFill>
                  <a:srgbClr val="00AFBD"/>
                </a:solidFill>
                <a:uFillTx/>
                <a:latin typeface="Helvetica" pitchFamily="2" charset="0"/>
                <a:ea typeface="+mn-ea"/>
                <a:cs typeface="+mn-cs"/>
                <a:sym typeface="Avenir Black"/>
              </a:defRPr>
            </a:lvl1pPr>
            <a:lvl2pPr marL="0" marR="0" indent="22860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venir Black"/>
              </a:defRPr>
            </a:lvl2pPr>
            <a:lvl3pPr marL="0" marR="0" indent="45720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venir Black"/>
              </a:defRPr>
            </a:lvl3pPr>
            <a:lvl4pPr marL="0" marR="0" indent="68580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venir Black"/>
              </a:defRPr>
            </a:lvl4pPr>
            <a:lvl5pPr marL="0" marR="0" indent="91440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venir Black"/>
              </a:defRPr>
            </a:lvl5pPr>
            <a:lvl6pPr marL="0" marR="0" indent="114300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venir Black"/>
              </a:defRPr>
            </a:lvl6pPr>
            <a:lvl7pPr marL="0" marR="0" indent="137160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venir Black"/>
              </a:defRPr>
            </a:lvl7pPr>
            <a:lvl8pPr marL="0" marR="0" indent="160020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venir Black"/>
              </a:defRPr>
            </a:lvl8pPr>
            <a:lvl9pPr marL="0" marR="0" indent="182880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venir Black"/>
              </a:defRPr>
            </a:lvl9pPr>
          </a:lstStyle>
          <a:p>
            <a:pPr algn="ctr" hangingPunct="1"/>
            <a:r>
              <a:rPr lang="en-GB" dirty="0" err="1">
                <a:solidFill>
                  <a:srgbClr val="002060"/>
                </a:solidFill>
                <a:hlinkClick r:id="rId6"/>
              </a:rPr>
              <a:t>shiny.rstudio.com</a:t>
            </a:r>
            <a:r>
              <a:rPr lang="en-GB" dirty="0">
                <a:solidFill>
                  <a:srgbClr val="002060"/>
                </a:solidFill>
                <a:hlinkClick r:id="rId6"/>
              </a:rPr>
              <a:t>/</a:t>
            </a:r>
            <a:r>
              <a:rPr lang="en-GB" dirty="0" err="1">
                <a:solidFill>
                  <a:srgbClr val="002060"/>
                </a:solidFill>
                <a:hlinkClick r:id="rId6"/>
              </a:rPr>
              <a:t>py</a:t>
            </a:r>
            <a:endParaRPr lang="en-GB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48041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" grpId="0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" name="Image" descr="Image"/>
          <p:cNvPicPr>
            <a:picLocks noGrp="1" noChangeAspect="1"/>
          </p:cNvPicPr>
          <p:nvPr>
            <p:ph type="pic" idx="21"/>
          </p:nvPr>
        </p:nvPicPr>
        <p:blipFill>
          <a:blip r:embed="rId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61" name="Title2"/>
          <p:cNvSpPr txBox="1">
            <a:spLocks noGrp="1"/>
          </p:cNvSpPr>
          <p:nvPr>
            <p:ph type="title"/>
          </p:nvPr>
        </p:nvSpPr>
        <p:spPr>
          <a:xfrm>
            <a:off x="6998579" y="2538167"/>
            <a:ext cx="16504474" cy="1141736"/>
          </a:xfrm>
          <a:prstGeom prst="rect">
            <a:avLst/>
          </a:prstGeom>
        </p:spPr>
        <p:txBody>
          <a:bodyPr/>
          <a:lstStyle/>
          <a:p>
            <a:r>
              <a:rPr lang="en-GB" sz="6200" b="1" dirty="0" err="1">
                <a:solidFill>
                  <a:srgbClr val="002060"/>
                </a:solidFill>
              </a:rPr>
              <a:t>rstudio</a:t>
            </a:r>
            <a:r>
              <a:rPr lang="en-GB" sz="6200" dirty="0">
                <a:solidFill>
                  <a:srgbClr val="002060"/>
                </a:solidFill>
              </a:rPr>
              <a:t>::conf(2022)</a:t>
            </a:r>
          </a:p>
        </p:txBody>
      </p:sp>
      <p:pic>
        <p:nvPicPr>
          <p:cNvPr id="5" name="Picture 2" descr="Shiny - R package | BIII">
            <a:extLst>
              <a:ext uri="{FF2B5EF4-FFF2-40B4-BE49-F238E27FC236}">
                <a16:creationId xmlns:a16="http://schemas.microsoft.com/office/drawing/2014/main" id="{CEE6C9FA-C8A8-5590-F7C4-95C2C329E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795" y="5152658"/>
            <a:ext cx="2942864" cy="341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Joe Cheng profile pic">
            <a:extLst>
              <a:ext uri="{FF2B5EF4-FFF2-40B4-BE49-F238E27FC236}">
                <a16:creationId xmlns:a16="http://schemas.microsoft.com/office/drawing/2014/main" id="{2181428E-8638-EE40-1301-44CE4CA9D3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7412" name="Picture 4" descr="Joe Cheng profile pic">
            <a:extLst>
              <a:ext uri="{FF2B5EF4-FFF2-40B4-BE49-F238E27FC236}">
                <a16:creationId xmlns:a16="http://schemas.microsoft.com/office/drawing/2014/main" id="{AB35AC16-F739-167D-2142-913B55EEB4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63959" y="4952731"/>
            <a:ext cx="3810536" cy="381053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2">
            <a:extLst>
              <a:ext uri="{FF2B5EF4-FFF2-40B4-BE49-F238E27FC236}">
                <a16:creationId xmlns:a16="http://schemas.microsoft.com/office/drawing/2014/main" id="{97AC9A9A-8AAA-D6A1-13DA-0EF513B41084}"/>
              </a:ext>
            </a:extLst>
          </p:cNvPr>
          <p:cNvSpPr txBox="1">
            <a:spLocks/>
          </p:cNvSpPr>
          <p:nvPr/>
        </p:nvSpPr>
        <p:spPr>
          <a:xfrm>
            <a:off x="1663959" y="8763267"/>
            <a:ext cx="3836996" cy="13843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4042" tIns="64042" rIns="64042" bIns="64042" anchor="ctr"/>
          <a:lstStyle>
            <a:lvl1pPr marL="0" marR="0" indent="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solidFill>
                  <a:srgbClr val="00AFBD"/>
                </a:solidFill>
                <a:uFillTx/>
                <a:latin typeface="Helvetica" pitchFamily="2" charset="0"/>
                <a:ea typeface="+mn-ea"/>
                <a:cs typeface="+mn-cs"/>
                <a:sym typeface="Avenir Black"/>
              </a:defRPr>
            </a:lvl1pPr>
            <a:lvl2pPr marL="0" marR="0" indent="22860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venir Black"/>
              </a:defRPr>
            </a:lvl2pPr>
            <a:lvl3pPr marL="0" marR="0" indent="45720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venir Black"/>
              </a:defRPr>
            </a:lvl3pPr>
            <a:lvl4pPr marL="0" marR="0" indent="68580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venir Black"/>
              </a:defRPr>
            </a:lvl4pPr>
            <a:lvl5pPr marL="0" marR="0" indent="91440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venir Black"/>
              </a:defRPr>
            </a:lvl5pPr>
            <a:lvl6pPr marL="0" marR="0" indent="114300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venir Black"/>
              </a:defRPr>
            </a:lvl6pPr>
            <a:lvl7pPr marL="0" marR="0" indent="137160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venir Black"/>
              </a:defRPr>
            </a:lvl7pPr>
            <a:lvl8pPr marL="0" marR="0" indent="160020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venir Black"/>
              </a:defRPr>
            </a:lvl8pPr>
            <a:lvl9pPr marL="0" marR="0" indent="182880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venir Black"/>
              </a:defRPr>
            </a:lvl9pPr>
          </a:lstStyle>
          <a:p>
            <a:pPr algn="ctr" hangingPunct="1"/>
            <a:r>
              <a:rPr lang="en-GB" sz="5800" dirty="0">
                <a:solidFill>
                  <a:schemeClr val="bg1"/>
                </a:solidFill>
              </a:rPr>
              <a:t>Joe Cheng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C5AAEF-5826-CFCC-D026-7D911E39DE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3785"/>
          <a:stretch/>
        </p:blipFill>
        <p:spPr>
          <a:xfrm>
            <a:off x="7294595" y="4367317"/>
            <a:ext cx="15912441" cy="6810516"/>
          </a:xfrm>
          <a:prstGeom prst="rect">
            <a:avLst/>
          </a:prstGeom>
        </p:spPr>
      </p:pic>
      <p:sp>
        <p:nvSpPr>
          <p:cNvPr id="7" name="Title2">
            <a:extLst>
              <a:ext uri="{FF2B5EF4-FFF2-40B4-BE49-F238E27FC236}">
                <a16:creationId xmlns:a16="http://schemas.microsoft.com/office/drawing/2014/main" id="{F500334E-CA5A-CA8A-20DB-E22CA10BC564}"/>
              </a:ext>
            </a:extLst>
          </p:cNvPr>
          <p:cNvSpPr txBox="1">
            <a:spLocks/>
          </p:cNvSpPr>
          <p:nvPr/>
        </p:nvSpPr>
        <p:spPr>
          <a:xfrm>
            <a:off x="6998579" y="837095"/>
            <a:ext cx="16504474" cy="240672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4042" tIns="64042" rIns="64042" bIns="64042" anchor="ctr"/>
          <a:lstStyle>
            <a:lvl1pPr marL="0" marR="0" indent="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solidFill>
                  <a:srgbClr val="00AFBD"/>
                </a:solidFill>
                <a:uFillTx/>
                <a:latin typeface="Helvetica" pitchFamily="2" charset="0"/>
                <a:ea typeface="+mn-ea"/>
                <a:cs typeface="+mn-cs"/>
                <a:sym typeface="Avenir Black"/>
              </a:defRPr>
            </a:lvl1pPr>
            <a:lvl2pPr marL="0" marR="0" indent="22860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venir Black"/>
              </a:defRPr>
            </a:lvl2pPr>
            <a:lvl3pPr marL="0" marR="0" indent="45720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venir Black"/>
              </a:defRPr>
            </a:lvl3pPr>
            <a:lvl4pPr marL="0" marR="0" indent="68580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venir Black"/>
              </a:defRPr>
            </a:lvl4pPr>
            <a:lvl5pPr marL="0" marR="0" indent="91440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venir Black"/>
              </a:defRPr>
            </a:lvl5pPr>
            <a:lvl6pPr marL="0" marR="0" indent="114300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venir Black"/>
              </a:defRPr>
            </a:lvl6pPr>
            <a:lvl7pPr marL="0" marR="0" indent="137160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venir Black"/>
              </a:defRPr>
            </a:lvl7pPr>
            <a:lvl8pPr marL="0" marR="0" indent="160020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venir Black"/>
              </a:defRPr>
            </a:lvl8pPr>
            <a:lvl9pPr marL="0" marR="0" indent="182880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venir Black"/>
              </a:defRPr>
            </a:lvl9pPr>
          </a:lstStyle>
          <a:p>
            <a:pPr hangingPunct="1"/>
            <a:r>
              <a:rPr lang="en-GB"/>
              <a:t>The Past and Future of Shiny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2657B8-67F4-2E2D-AFE9-19376AB9703A}"/>
              </a:ext>
            </a:extLst>
          </p:cNvPr>
          <p:cNvSpPr txBox="1"/>
          <p:nvPr/>
        </p:nvSpPr>
        <p:spPr>
          <a:xfrm>
            <a:off x="6389139" y="11865247"/>
            <a:ext cx="17994861" cy="84997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0" algn="ctr">
              <a:buNone/>
            </a:pPr>
            <a:r>
              <a:rPr lang="en-GB" dirty="0" err="1">
                <a:hlinkClick r:id="rId7"/>
              </a:rPr>
              <a:t>rstudio.com</a:t>
            </a:r>
            <a:r>
              <a:rPr lang="en-GB" dirty="0">
                <a:hlinkClick r:id="rId7"/>
              </a:rPr>
              <a:t>/conference/2022/keynotes/past-future-shiny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223748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56D44E-9C30-1584-055C-E1B526005B86}"/>
              </a:ext>
            </a:extLst>
          </p:cNvPr>
          <p:cNvCxnSpPr/>
          <p:nvPr/>
        </p:nvCxnSpPr>
        <p:spPr>
          <a:xfrm>
            <a:off x="10210800" y="-1752600"/>
            <a:ext cx="914400" cy="914400"/>
          </a:xfrm>
          <a:prstGeom prst="line">
            <a:avLst/>
          </a:prstGeom>
          <a:noFill/>
          <a:ln w="3175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This is useful for a larger amount of text, for example when a  more complicated definition won’t fit on a 2-up or 3-up card slide.  This is useful for a larger amount of text, for example when a  more complicated definition won’t fit on a 2-up or 3-up c">
            <a:extLst>
              <a:ext uri="{FF2B5EF4-FFF2-40B4-BE49-F238E27FC236}">
                <a16:creationId xmlns:a16="http://schemas.microsoft.com/office/drawing/2014/main" id="{EE56F4C4-87A6-B511-C2B8-9AACCDE5D265}"/>
              </a:ext>
            </a:extLst>
          </p:cNvPr>
          <p:cNvSpPr txBox="1">
            <a:spLocks/>
          </p:cNvSpPr>
          <p:nvPr/>
        </p:nvSpPr>
        <p:spPr>
          <a:xfrm>
            <a:off x="16791031" y="3745638"/>
            <a:ext cx="6932565" cy="1005021"/>
          </a:xfrm>
          <a:prstGeom prst="rect">
            <a:avLst/>
          </a:prstGeom>
        </p:spPr>
        <p:txBody>
          <a:bodyPr/>
          <a:lstStyle>
            <a:lvl1pPr marL="446741" marR="0" indent="-446741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100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1pPr>
            <a:lvl2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2pPr>
            <a:lvl3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3pPr>
            <a:lvl4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4pPr>
            <a:lvl5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5pPr>
            <a:lvl6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6pPr>
            <a:lvl7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7pPr>
            <a:lvl8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8pPr>
            <a:lvl9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9pPr>
          </a:lstStyle>
          <a:p>
            <a:pPr marL="0" indent="0" algn="ctr" hangingPunct="1">
              <a:buNone/>
            </a:pPr>
            <a:endParaRPr lang="en-GB" dirty="0">
              <a:latin typeface="Helvetica" pitchFamily="2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5175AAF-656F-5F73-A27A-AAA1A7E5DD66}"/>
              </a:ext>
            </a:extLst>
          </p:cNvPr>
          <p:cNvSpPr/>
          <p:nvPr/>
        </p:nvSpPr>
        <p:spPr>
          <a:xfrm>
            <a:off x="17987231" y="5358818"/>
            <a:ext cx="4540167" cy="4540167"/>
          </a:xfrm>
          <a:prstGeom prst="ellipse">
            <a:avLst/>
          </a:prstGeom>
          <a:solidFill>
            <a:schemeClr val="bg1"/>
          </a:solidFill>
          <a:ln w="3175" cap="flat">
            <a:solidFill>
              <a:schemeClr val="tx2">
                <a:lumMod val="40000"/>
                <a:lumOff val="6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042" tIns="64042" rIns="64042" bIns="64042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venir Black"/>
            </a:endParaRPr>
          </a:p>
        </p:txBody>
      </p:sp>
      <p:pic>
        <p:nvPicPr>
          <p:cNvPr id="18" name="Picture 2" descr="Shiny - R package | BIII">
            <a:extLst>
              <a:ext uri="{FF2B5EF4-FFF2-40B4-BE49-F238E27FC236}">
                <a16:creationId xmlns:a16="http://schemas.microsoft.com/office/drawing/2014/main" id="{CDB97AC8-D178-0F5A-B909-58A4712D6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8355" y="5439659"/>
            <a:ext cx="3777918" cy="437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Quarto">
            <a:extLst>
              <a:ext uri="{FF2B5EF4-FFF2-40B4-BE49-F238E27FC236}">
                <a16:creationId xmlns:a16="http://schemas.microsoft.com/office/drawing/2014/main" id="{C05FCB8D-DD04-65BD-8923-CEDC94426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78" y="6826674"/>
            <a:ext cx="6788800" cy="163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his is useful for a larger amount of text, for example when a  more complicated definition won’t fit on a 2-up or 3-up card slide.  This is useful for a larger amount of text, for example when a  more complicated definition won’t fit on a 2-up or 3-up c">
            <a:extLst>
              <a:ext uri="{FF2B5EF4-FFF2-40B4-BE49-F238E27FC236}">
                <a16:creationId xmlns:a16="http://schemas.microsoft.com/office/drawing/2014/main" id="{9DF8941E-7093-4BA8-E8A8-4620AE5DB880}"/>
              </a:ext>
            </a:extLst>
          </p:cNvPr>
          <p:cNvSpPr txBox="1">
            <a:spLocks/>
          </p:cNvSpPr>
          <p:nvPr/>
        </p:nvSpPr>
        <p:spPr>
          <a:xfrm>
            <a:off x="1110299" y="3768795"/>
            <a:ext cx="6052392" cy="1005021"/>
          </a:xfrm>
          <a:prstGeom prst="rect">
            <a:avLst/>
          </a:prstGeom>
        </p:spPr>
        <p:txBody>
          <a:bodyPr/>
          <a:lstStyle>
            <a:lvl1pPr marL="446741" marR="0" indent="-446741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100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1pPr>
            <a:lvl2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2pPr>
            <a:lvl3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3pPr>
            <a:lvl4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4pPr>
            <a:lvl5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5pPr>
            <a:lvl6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6pPr>
            <a:lvl7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7pPr>
            <a:lvl8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8pPr>
            <a:lvl9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9pPr>
          </a:lstStyle>
          <a:p>
            <a:pPr marL="0" indent="0" algn="ctr" hangingPunct="1">
              <a:buNone/>
            </a:pPr>
            <a:r>
              <a:rPr lang="en-GB" dirty="0">
                <a:latin typeface="Helvetica" pitchFamily="2" charset="0"/>
              </a:rPr>
              <a:t>Quarto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218C0BD-7D98-891C-F59F-B8916A706F35}"/>
              </a:ext>
            </a:extLst>
          </p:cNvPr>
          <p:cNvGrpSpPr/>
          <p:nvPr/>
        </p:nvGrpSpPr>
        <p:grpSpPr>
          <a:xfrm>
            <a:off x="8725716" y="3797519"/>
            <a:ext cx="6932565" cy="6149686"/>
            <a:chOff x="8725716" y="3797519"/>
            <a:chExt cx="6932565" cy="614968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EDAFE42-418A-3363-BE08-E0720A3F84B3}"/>
                </a:ext>
              </a:extLst>
            </p:cNvPr>
            <p:cNvSpPr/>
            <p:nvPr/>
          </p:nvSpPr>
          <p:spPr>
            <a:xfrm>
              <a:off x="9921805" y="5407038"/>
              <a:ext cx="4540167" cy="4540167"/>
            </a:xfrm>
            <a:prstGeom prst="ellipse">
              <a:avLst/>
            </a:prstGeom>
            <a:solidFill>
              <a:schemeClr val="bg1"/>
            </a:solidFill>
            <a:ln w="3175" cap="flat">
              <a:solidFill>
                <a:schemeClr val="tx2">
                  <a:lumMod val="40000"/>
                  <a:lumOff val="60000"/>
                </a:schemeClr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4042" tIns="64042" rIns="64042" bIns="64042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9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Avenir Black"/>
              </a:endParaRPr>
            </a:p>
          </p:txBody>
        </p:sp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AC345546-5B3C-7B3F-DF57-B4D426A0EC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1907096" y="6510439"/>
              <a:ext cx="2333360" cy="233336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4270D4D3-9464-925D-A5CC-607EFDD735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1015" y="6907791"/>
              <a:ext cx="1985291" cy="1538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Heart 15">
              <a:extLst>
                <a:ext uri="{FF2B5EF4-FFF2-40B4-BE49-F238E27FC236}">
                  <a16:creationId xmlns:a16="http://schemas.microsoft.com/office/drawing/2014/main" id="{00FB992C-D979-B61F-23DA-517836B8DFCE}"/>
                </a:ext>
              </a:extLst>
            </p:cNvPr>
            <p:cNvSpPr/>
            <p:nvPr/>
          </p:nvSpPr>
          <p:spPr>
            <a:xfrm>
              <a:off x="11907096" y="7186464"/>
              <a:ext cx="981307" cy="981307"/>
            </a:xfrm>
            <a:prstGeom prst="heart">
              <a:avLst/>
            </a:prstGeom>
            <a:solidFill>
              <a:srgbClr val="C00000"/>
            </a:solidFill>
            <a:ln w="3175" cap="flat">
              <a:solidFill>
                <a:schemeClr val="accent5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4042" tIns="64042" rIns="64042" bIns="64042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9000" i="0" u="none" strike="noStrike" normalizeH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venir Black"/>
              </a:endParaRPr>
            </a:p>
          </p:txBody>
        </p:sp>
        <p:sp>
          <p:nvSpPr>
            <p:cNvPr id="12" name="This is useful for a larger amount of text, for example when a  more complicated definition won’t fit on a 2-up or 3-up card slide.  This is useful for a larger amount of text, for example when a  more complicated definition won’t fit on a 2-up or 3-up c">
              <a:extLst>
                <a:ext uri="{FF2B5EF4-FFF2-40B4-BE49-F238E27FC236}">
                  <a16:creationId xmlns:a16="http://schemas.microsoft.com/office/drawing/2014/main" id="{7194BACE-5465-04C0-BC58-D42AC16CAB91}"/>
                </a:ext>
              </a:extLst>
            </p:cNvPr>
            <p:cNvSpPr txBox="1">
              <a:spLocks/>
            </p:cNvSpPr>
            <p:nvPr/>
          </p:nvSpPr>
          <p:spPr>
            <a:xfrm>
              <a:off x="8725716" y="3797519"/>
              <a:ext cx="6932565" cy="1005021"/>
            </a:xfrm>
            <a:prstGeom prst="rect">
              <a:avLst/>
            </a:prstGeom>
          </p:spPr>
          <p:txBody>
            <a:bodyPr/>
            <a:lstStyle>
              <a:lvl1pPr marL="446741" marR="0" indent="-446741" algn="l" defTabSz="821531" rtl="0" latinLnBrk="0">
                <a:lnSpc>
                  <a:spcPct val="110000"/>
                </a:lnSpc>
                <a:spcBef>
                  <a:spcPts val="4900"/>
                </a:spcBef>
                <a:spcAft>
                  <a:spcPts val="0"/>
                </a:spcAft>
                <a:buClr>
                  <a:srgbClr val="171939"/>
                </a:buClr>
                <a:buSzPct val="100000"/>
                <a:buFont typeface="Avenir Medium"/>
                <a:buChar char="•"/>
                <a:tabLst/>
                <a:defRPr sz="4600" b="0" i="0" u="none" strike="noStrike" cap="none" spc="0" baseline="0">
                  <a:solidFill>
                    <a:srgbClr val="171939"/>
                  </a:solidFill>
                  <a:uFillTx/>
                  <a:latin typeface="Avenir Book"/>
                  <a:ea typeface="Avenir Book"/>
                  <a:cs typeface="Avenir Book"/>
                  <a:sym typeface="Avenir Book"/>
                </a:defRPr>
              </a:lvl1pPr>
              <a:lvl2pPr marL="442656" marR="0" indent="-442656" algn="l" defTabSz="821531" rtl="0" latinLnBrk="0">
                <a:lnSpc>
                  <a:spcPct val="110000"/>
                </a:lnSpc>
                <a:spcBef>
                  <a:spcPts val="4900"/>
                </a:spcBef>
                <a:spcAft>
                  <a:spcPts val="0"/>
                </a:spcAft>
                <a:buClr>
                  <a:srgbClr val="171939"/>
                </a:buClr>
                <a:buSzPct val="85000"/>
                <a:buFont typeface="Avenir Medium"/>
                <a:buChar char="•"/>
                <a:tabLst/>
                <a:defRPr sz="4600" b="0" i="0" u="none" strike="noStrike" cap="none" spc="0" baseline="0">
                  <a:solidFill>
                    <a:srgbClr val="171939"/>
                  </a:solidFill>
                  <a:uFillTx/>
                  <a:latin typeface="Avenir Book"/>
                  <a:ea typeface="Avenir Book"/>
                  <a:cs typeface="Avenir Book"/>
                  <a:sym typeface="Avenir Book"/>
                </a:defRPr>
              </a:lvl2pPr>
              <a:lvl3pPr marL="442656" marR="0" indent="-442656" algn="l" defTabSz="821531" rtl="0" latinLnBrk="0">
                <a:lnSpc>
                  <a:spcPct val="110000"/>
                </a:lnSpc>
                <a:spcBef>
                  <a:spcPts val="4900"/>
                </a:spcBef>
                <a:spcAft>
                  <a:spcPts val="0"/>
                </a:spcAft>
                <a:buClr>
                  <a:srgbClr val="171939"/>
                </a:buClr>
                <a:buSzPct val="85000"/>
                <a:buFont typeface="Avenir Medium"/>
                <a:buChar char="•"/>
                <a:tabLst/>
                <a:defRPr sz="4600" b="0" i="0" u="none" strike="noStrike" cap="none" spc="0" baseline="0">
                  <a:solidFill>
                    <a:srgbClr val="171939"/>
                  </a:solidFill>
                  <a:uFillTx/>
                  <a:latin typeface="Avenir Book"/>
                  <a:ea typeface="Avenir Book"/>
                  <a:cs typeface="Avenir Book"/>
                  <a:sym typeface="Avenir Book"/>
                </a:defRPr>
              </a:lvl3pPr>
              <a:lvl4pPr marL="442656" marR="0" indent="-442656" algn="l" defTabSz="821531" rtl="0" latinLnBrk="0">
                <a:lnSpc>
                  <a:spcPct val="110000"/>
                </a:lnSpc>
                <a:spcBef>
                  <a:spcPts val="4900"/>
                </a:spcBef>
                <a:spcAft>
                  <a:spcPts val="0"/>
                </a:spcAft>
                <a:buClr>
                  <a:srgbClr val="171939"/>
                </a:buClr>
                <a:buSzPct val="85000"/>
                <a:buFont typeface="Avenir Medium"/>
                <a:buChar char="•"/>
                <a:tabLst/>
                <a:defRPr sz="4600" b="0" i="0" u="none" strike="noStrike" cap="none" spc="0" baseline="0">
                  <a:solidFill>
                    <a:srgbClr val="171939"/>
                  </a:solidFill>
                  <a:uFillTx/>
                  <a:latin typeface="Avenir Book"/>
                  <a:ea typeface="Avenir Book"/>
                  <a:cs typeface="Avenir Book"/>
                  <a:sym typeface="Avenir Book"/>
                </a:defRPr>
              </a:lvl4pPr>
              <a:lvl5pPr marL="442656" marR="0" indent="-442656" algn="l" defTabSz="821531" rtl="0" latinLnBrk="0">
                <a:lnSpc>
                  <a:spcPct val="110000"/>
                </a:lnSpc>
                <a:spcBef>
                  <a:spcPts val="4900"/>
                </a:spcBef>
                <a:spcAft>
                  <a:spcPts val="0"/>
                </a:spcAft>
                <a:buClr>
                  <a:srgbClr val="171939"/>
                </a:buClr>
                <a:buSzPct val="85000"/>
                <a:buFont typeface="Avenir Medium"/>
                <a:buChar char="•"/>
                <a:tabLst/>
                <a:defRPr sz="4600" b="0" i="0" u="none" strike="noStrike" cap="none" spc="0" baseline="0">
                  <a:solidFill>
                    <a:srgbClr val="171939"/>
                  </a:solidFill>
                  <a:uFillTx/>
                  <a:latin typeface="Avenir Book"/>
                  <a:ea typeface="Avenir Book"/>
                  <a:cs typeface="Avenir Book"/>
                  <a:sym typeface="Avenir Book"/>
                </a:defRPr>
              </a:lvl5pPr>
              <a:lvl6pPr marL="442656" marR="0" indent="-442656" algn="l" defTabSz="821531" rtl="0" latinLnBrk="0">
                <a:lnSpc>
                  <a:spcPct val="110000"/>
                </a:lnSpc>
                <a:spcBef>
                  <a:spcPts val="4900"/>
                </a:spcBef>
                <a:spcAft>
                  <a:spcPts val="0"/>
                </a:spcAft>
                <a:buClr>
                  <a:srgbClr val="171939"/>
                </a:buClr>
                <a:buSzPct val="85000"/>
                <a:buFont typeface="Avenir Medium"/>
                <a:buChar char="•"/>
                <a:tabLst/>
                <a:defRPr sz="4600" b="0" i="0" u="none" strike="noStrike" cap="none" spc="0" baseline="0">
                  <a:solidFill>
                    <a:srgbClr val="171939"/>
                  </a:solidFill>
                  <a:uFillTx/>
                  <a:latin typeface="Avenir Book"/>
                  <a:ea typeface="Avenir Book"/>
                  <a:cs typeface="Avenir Book"/>
                  <a:sym typeface="Avenir Book"/>
                </a:defRPr>
              </a:lvl6pPr>
              <a:lvl7pPr marL="442656" marR="0" indent="-442656" algn="l" defTabSz="821531" rtl="0" latinLnBrk="0">
                <a:lnSpc>
                  <a:spcPct val="110000"/>
                </a:lnSpc>
                <a:spcBef>
                  <a:spcPts val="4900"/>
                </a:spcBef>
                <a:spcAft>
                  <a:spcPts val="0"/>
                </a:spcAft>
                <a:buClr>
                  <a:srgbClr val="171939"/>
                </a:buClr>
                <a:buSzPct val="85000"/>
                <a:buFont typeface="Avenir Medium"/>
                <a:buChar char="•"/>
                <a:tabLst/>
                <a:defRPr sz="4600" b="0" i="0" u="none" strike="noStrike" cap="none" spc="0" baseline="0">
                  <a:solidFill>
                    <a:srgbClr val="171939"/>
                  </a:solidFill>
                  <a:uFillTx/>
                  <a:latin typeface="Avenir Book"/>
                  <a:ea typeface="Avenir Book"/>
                  <a:cs typeface="Avenir Book"/>
                  <a:sym typeface="Avenir Book"/>
                </a:defRPr>
              </a:lvl7pPr>
              <a:lvl8pPr marL="442656" marR="0" indent="-442656" algn="l" defTabSz="821531" rtl="0" latinLnBrk="0">
                <a:lnSpc>
                  <a:spcPct val="110000"/>
                </a:lnSpc>
                <a:spcBef>
                  <a:spcPts val="4900"/>
                </a:spcBef>
                <a:spcAft>
                  <a:spcPts val="0"/>
                </a:spcAft>
                <a:buClr>
                  <a:srgbClr val="171939"/>
                </a:buClr>
                <a:buSzPct val="85000"/>
                <a:buFont typeface="Avenir Medium"/>
                <a:buChar char="•"/>
                <a:tabLst/>
                <a:defRPr sz="4600" b="0" i="0" u="none" strike="noStrike" cap="none" spc="0" baseline="0">
                  <a:solidFill>
                    <a:srgbClr val="171939"/>
                  </a:solidFill>
                  <a:uFillTx/>
                  <a:latin typeface="Avenir Book"/>
                  <a:ea typeface="Avenir Book"/>
                  <a:cs typeface="Avenir Book"/>
                  <a:sym typeface="Avenir Book"/>
                </a:defRPr>
              </a:lvl8pPr>
              <a:lvl9pPr marL="442656" marR="0" indent="-442656" algn="l" defTabSz="821531" rtl="0" latinLnBrk="0">
                <a:lnSpc>
                  <a:spcPct val="110000"/>
                </a:lnSpc>
                <a:spcBef>
                  <a:spcPts val="4900"/>
                </a:spcBef>
                <a:spcAft>
                  <a:spcPts val="0"/>
                </a:spcAft>
                <a:buClr>
                  <a:srgbClr val="171939"/>
                </a:buClr>
                <a:buSzPct val="85000"/>
                <a:buFont typeface="Avenir Medium"/>
                <a:buChar char="•"/>
                <a:tabLst/>
                <a:defRPr sz="4600" b="0" i="0" u="none" strike="noStrike" cap="none" spc="0" baseline="0">
                  <a:solidFill>
                    <a:srgbClr val="171939"/>
                  </a:solidFill>
                  <a:uFillTx/>
                  <a:latin typeface="Avenir Book"/>
                  <a:ea typeface="Avenir Book"/>
                  <a:cs typeface="Avenir Book"/>
                  <a:sym typeface="Avenir Book"/>
                </a:defRPr>
              </a:lvl9pPr>
            </a:lstStyle>
            <a:p>
              <a:pPr marL="0" indent="0" algn="ctr" hangingPunct="1">
                <a:buNone/>
              </a:pPr>
              <a:r>
                <a:rPr lang="en-GB" dirty="0">
                  <a:latin typeface="Helvetica" pitchFamily="2" charset="0"/>
                </a:rPr>
                <a:t>{</a:t>
              </a:r>
              <a:r>
                <a:rPr lang="en-GB" dirty="0" err="1">
                  <a:latin typeface="Helvetica" pitchFamily="2" charset="0"/>
                </a:rPr>
                <a:t>htmlwidgets</a:t>
              </a:r>
              <a:r>
                <a:rPr lang="en-GB" dirty="0">
                  <a:latin typeface="Helvetica" pitchFamily="2" charset="0"/>
                </a:rPr>
                <a:t>}</a:t>
              </a:r>
            </a:p>
          </p:txBody>
        </p:sp>
      </p:grpSp>
      <p:sp>
        <p:nvSpPr>
          <p:cNvPr id="19" name="This is useful for a larger amount of text, for example when a  more complicated definition won’t fit on a 2-up or 3-up card slide.  This is useful for a larger amount of text, for example when a  more complicated definition won’t fit on a 2-up or 3-up c">
            <a:extLst>
              <a:ext uri="{FF2B5EF4-FFF2-40B4-BE49-F238E27FC236}">
                <a16:creationId xmlns:a16="http://schemas.microsoft.com/office/drawing/2014/main" id="{EC1190B9-D762-4688-AC49-0BF76214E8B6}"/>
              </a:ext>
            </a:extLst>
          </p:cNvPr>
          <p:cNvSpPr txBox="1">
            <a:spLocks/>
          </p:cNvSpPr>
          <p:nvPr/>
        </p:nvSpPr>
        <p:spPr>
          <a:xfrm>
            <a:off x="16775003" y="3768794"/>
            <a:ext cx="6932565" cy="1005021"/>
          </a:xfrm>
          <a:prstGeom prst="rect">
            <a:avLst/>
          </a:prstGeom>
        </p:spPr>
        <p:txBody>
          <a:bodyPr/>
          <a:lstStyle>
            <a:lvl1pPr marL="446741" marR="0" indent="-446741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100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1pPr>
            <a:lvl2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2pPr>
            <a:lvl3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3pPr>
            <a:lvl4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4pPr>
            <a:lvl5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5pPr>
            <a:lvl6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6pPr>
            <a:lvl7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7pPr>
            <a:lvl8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8pPr>
            <a:lvl9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9pPr>
          </a:lstStyle>
          <a:p>
            <a:pPr marL="0" indent="0" algn="ctr" hangingPunct="1">
              <a:buNone/>
            </a:pPr>
            <a:r>
              <a:rPr lang="en-GB" dirty="0">
                <a:latin typeface="Helvetica" pitchFamily="2" charset="0"/>
              </a:rPr>
              <a:t>{shiny}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26C6807-1095-1F43-4103-E93A97FFC4E6}"/>
              </a:ext>
            </a:extLst>
          </p:cNvPr>
          <p:cNvCxnSpPr/>
          <p:nvPr/>
        </p:nvCxnSpPr>
        <p:spPr>
          <a:xfrm>
            <a:off x="8725716" y="1882689"/>
            <a:ext cx="0" cy="10604200"/>
          </a:xfrm>
          <a:prstGeom prst="line">
            <a:avLst/>
          </a:prstGeom>
          <a:noFill/>
          <a:ln w="3175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A6C397E-A1B4-324A-B50E-A33128F37F8A}"/>
              </a:ext>
            </a:extLst>
          </p:cNvPr>
          <p:cNvCxnSpPr/>
          <p:nvPr/>
        </p:nvCxnSpPr>
        <p:spPr>
          <a:xfrm>
            <a:off x="16775003" y="1882689"/>
            <a:ext cx="0" cy="10604200"/>
          </a:xfrm>
          <a:prstGeom prst="line">
            <a:avLst/>
          </a:prstGeom>
          <a:noFill/>
          <a:ln w="3175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7713073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" name="Image" descr="Image"/>
          <p:cNvPicPr>
            <a:picLocks noGrp="1" noChangeAspect="1"/>
          </p:cNvPicPr>
          <p:nvPr>
            <p:ph type="pic" idx="21"/>
          </p:nvPr>
        </p:nvPicPr>
        <p:blipFill>
          <a:blip r:embed="rId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61" name="Title2"/>
          <p:cNvSpPr txBox="1">
            <a:spLocks noGrp="1"/>
          </p:cNvSpPr>
          <p:nvPr>
            <p:ph type="title"/>
          </p:nvPr>
        </p:nvSpPr>
        <p:spPr>
          <a:xfrm>
            <a:off x="6846179" y="339098"/>
            <a:ext cx="14870251" cy="2406727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Quarto</a:t>
            </a:r>
            <a:endParaRPr dirty="0"/>
          </a:p>
        </p:txBody>
      </p:sp>
      <p:sp>
        <p:nvSpPr>
          <p:cNvPr id="862" name="The formal statement of the meaning or significance of a word, phrase, idiom, etc., as found in dictionaries."/>
          <p:cNvSpPr txBox="1">
            <a:spLocks noGrp="1"/>
          </p:cNvSpPr>
          <p:nvPr>
            <p:ph type="body" sz="half" idx="1"/>
          </p:nvPr>
        </p:nvSpPr>
        <p:spPr>
          <a:xfrm>
            <a:off x="6846178" y="2564780"/>
            <a:ext cx="17537821" cy="1032603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Quarto allows us to build: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Interactive reports and slides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Static reports and slides (PDF, MS Word and PowerPoint)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Entire websites</a:t>
            </a:r>
          </a:p>
          <a:p>
            <a:endParaRPr lang="en-US" dirty="0"/>
          </a:p>
          <a:p>
            <a:r>
              <a:rPr lang="en-US" dirty="0"/>
              <a:t>Quarto allows us to build using either of these languages: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Python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Julia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A0F2DC1-B80A-5861-0CDB-12F24BD9F90D}"/>
              </a:ext>
            </a:extLst>
          </p:cNvPr>
          <p:cNvSpPr/>
          <p:nvPr/>
        </p:nvSpPr>
        <p:spPr>
          <a:xfrm>
            <a:off x="1663959" y="4952732"/>
            <a:ext cx="3810536" cy="3810536"/>
          </a:xfrm>
          <a:prstGeom prst="ellipse">
            <a:avLst/>
          </a:prstGeom>
          <a:solidFill>
            <a:schemeClr val="bg1"/>
          </a:solidFill>
          <a:ln w="3175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042" tIns="64042" rIns="64042" bIns="64042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9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venir Black"/>
            </a:endParaRPr>
          </a:p>
        </p:txBody>
      </p:sp>
      <p:pic>
        <p:nvPicPr>
          <p:cNvPr id="15" name="Picture 2" descr="Quarto">
            <a:extLst>
              <a:ext uri="{FF2B5EF4-FFF2-40B4-BE49-F238E27FC236}">
                <a16:creationId xmlns:a16="http://schemas.microsoft.com/office/drawing/2014/main" id="{C947F6C7-A151-9BBA-ABDB-0416D11E0E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06"/>
          <a:stretch/>
        </p:blipFill>
        <p:spPr bwMode="auto">
          <a:xfrm>
            <a:off x="2617708" y="5159300"/>
            <a:ext cx="2013201" cy="193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Quarto">
            <a:extLst>
              <a:ext uri="{FF2B5EF4-FFF2-40B4-BE49-F238E27FC236}">
                <a16:creationId xmlns:a16="http://schemas.microsoft.com/office/drawing/2014/main" id="{67399063-5ACC-B7D4-5FFB-F6F5DF4AD4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4" r="-1487"/>
          <a:stretch/>
        </p:blipFill>
        <p:spPr bwMode="auto">
          <a:xfrm>
            <a:off x="2094880" y="7005046"/>
            <a:ext cx="3058855" cy="962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00793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" grpId="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" name="Image" descr="Image"/>
          <p:cNvPicPr>
            <a:picLocks noGrp="1" noChangeAspect="1"/>
          </p:cNvPicPr>
          <p:nvPr>
            <p:ph type="pic" idx="21"/>
          </p:nvPr>
        </p:nvPicPr>
        <p:blipFill>
          <a:blip r:embed="rId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61" name="Title2"/>
          <p:cNvSpPr txBox="1">
            <a:spLocks noGrp="1"/>
          </p:cNvSpPr>
          <p:nvPr>
            <p:ph type="title"/>
          </p:nvPr>
        </p:nvSpPr>
        <p:spPr>
          <a:xfrm>
            <a:off x="6846179" y="339098"/>
            <a:ext cx="14870251" cy="2406727"/>
          </a:xfrm>
          <a:prstGeom prst="rect">
            <a:avLst/>
          </a:prstGeo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Quarto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862" name="The formal statement of the meaning or significance of a word, phrase, idiom, etc., as found in dictionaries."/>
          <p:cNvSpPr txBox="1">
            <a:spLocks noGrp="1"/>
          </p:cNvSpPr>
          <p:nvPr>
            <p:ph type="body" sz="half" idx="1"/>
          </p:nvPr>
        </p:nvSpPr>
        <p:spPr>
          <a:xfrm>
            <a:off x="6846178" y="2564780"/>
            <a:ext cx="17537821" cy="1032603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Quarto allows us to build: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Interactive reports and slides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Static reports and slides (PDF, MS Word and PowerPoint)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Entire websites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Quarto allows us to build using either of these languages: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Python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Julia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A0F2DC1-B80A-5861-0CDB-12F24BD9F90D}"/>
              </a:ext>
            </a:extLst>
          </p:cNvPr>
          <p:cNvSpPr/>
          <p:nvPr/>
        </p:nvSpPr>
        <p:spPr>
          <a:xfrm>
            <a:off x="1663959" y="4952732"/>
            <a:ext cx="3810536" cy="3810536"/>
          </a:xfrm>
          <a:prstGeom prst="ellipse">
            <a:avLst/>
          </a:prstGeom>
          <a:solidFill>
            <a:schemeClr val="bg1"/>
          </a:solidFill>
          <a:ln w="3175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042" tIns="64042" rIns="64042" bIns="64042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9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venir Black"/>
            </a:endParaRPr>
          </a:p>
        </p:txBody>
      </p:sp>
      <p:pic>
        <p:nvPicPr>
          <p:cNvPr id="15" name="Picture 2" descr="Quarto">
            <a:extLst>
              <a:ext uri="{FF2B5EF4-FFF2-40B4-BE49-F238E27FC236}">
                <a16:creationId xmlns:a16="http://schemas.microsoft.com/office/drawing/2014/main" id="{C947F6C7-A151-9BBA-ABDB-0416D11E0E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06"/>
          <a:stretch/>
        </p:blipFill>
        <p:spPr bwMode="auto">
          <a:xfrm>
            <a:off x="2617708" y="5159300"/>
            <a:ext cx="2013201" cy="193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Quarto">
            <a:extLst>
              <a:ext uri="{FF2B5EF4-FFF2-40B4-BE49-F238E27FC236}">
                <a16:creationId xmlns:a16="http://schemas.microsoft.com/office/drawing/2014/main" id="{67399063-5ACC-B7D4-5FFB-F6F5DF4AD4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4" r="-1487"/>
          <a:stretch/>
        </p:blipFill>
        <p:spPr bwMode="auto">
          <a:xfrm>
            <a:off x="2094880" y="7005046"/>
            <a:ext cx="3058855" cy="962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CE7079-11C8-F4DD-306D-6F8DDDBC483A}"/>
              </a:ext>
            </a:extLst>
          </p:cNvPr>
          <p:cNvSpPr/>
          <p:nvPr/>
        </p:nvSpPr>
        <p:spPr>
          <a:xfrm>
            <a:off x="7773267" y="5581814"/>
            <a:ext cx="14515853" cy="30313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0" algn="ctr">
              <a:buNone/>
            </a:pPr>
            <a:r>
              <a:rPr lang="en-GB" sz="88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Quarto is the next evolution of RMarkdown</a:t>
            </a:r>
          </a:p>
        </p:txBody>
      </p:sp>
    </p:spTree>
    <p:extLst>
      <p:ext uri="{BB962C8B-B14F-4D97-AF65-F5344CB8AC3E}">
        <p14:creationId xmlns:p14="http://schemas.microsoft.com/office/powerpoint/2010/main" val="367210540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56D44E-9C30-1584-055C-E1B526005B86}"/>
              </a:ext>
            </a:extLst>
          </p:cNvPr>
          <p:cNvCxnSpPr/>
          <p:nvPr/>
        </p:nvCxnSpPr>
        <p:spPr>
          <a:xfrm>
            <a:off x="10210800" y="-1752600"/>
            <a:ext cx="914400" cy="914400"/>
          </a:xfrm>
          <a:prstGeom prst="line">
            <a:avLst/>
          </a:prstGeom>
          <a:noFill/>
          <a:ln w="3175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This is useful for a larger amount of text, for example when a  more complicated definition won’t fit on a 2-up or 3-up card slide.  This is useful for a larger amount of text, for example when a  more complicated definition won’t fit on a 2-up or 3-up c">
            <a:extLst>
              <a:ext uri="{FF2B5EF4-FFF2-40B4-BE49-F238E27FC236}">
                <a16:creationId xmlns:a16="http://schemas.microsoft.com/office/drawing/2014/main" id="{EE56F4C4-87A6-B511-C2B8-9AACCDE5D265}"/>
              </a:ext>
            </a:extLst>
          </p:cNvPr>
          <p:cNvSpPr txBox="1">
            <a:spLocks/>
          </p:cNvSpPr>
          <p:nvPr/>
        </p:nvSpPr>
        <p:spPr>
          <a:xfrm>
            <a:off x="16791031" y="3745638"/>
            <a:ext cx="6932565" cy="1005021"/>
          </a:xfrm>
          <a:prstGeom prst="rect">
            <a:avLst/>
          </a:prstGeom>
        </p:spPr>
        <p:txBody>
          <a:bodyPr/>
          <a:lstStyle>
            <a:lvl1pPr marL="446741" marR="0" indent="-446741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100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1pPr>
            <a:lvl2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2pPr>
            <a:lvl3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3pPr>
            <a:lvl4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4pPr>
            <a:lvl5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5pPr>
            <a:lvl6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6pPr>
            <a:lvl7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7pPr>
            <a:lvl8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8pPr>
            <a:lvl9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9pPr>
          </a:lstStyle>
          <a:p>
            <a:pPr marL="0" indent="0" algn="ctr" hangingPunct="1">
              <a:buNone/>
            </a:pPr>
            <a:endParaRPr lang="en-GB" dirty="0">
              <a:latin typeface="Helvetica" pitchFamily="2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49260B6-1038-10C9-4984-01CE381ACEC0}"/>
              </a:ext>
            </a:extLst>
          </p:cNvPr>
          <p:cNvGrpSpPr/>
          <p:nvPr/>
        </p:nvGrpSpPr>
        <p:grpSpPr>
          <a:xfrm>
            <a:off x="698078" y="3768794"/>
            <a:ext cx="23009490" cy="6178411"/>
            <a:chOff x="698078" y="4219424"/>
            <a:chExt cx="23009490" cy="617841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DEFA650-6DF7-65F3-E73F-CF4D7B259EE8}"/>
                </a:ext>
              </a:extLst>
            </p:cNvPr>
            <p:cNvGrpSpPr/>
            <p:nvPr/>
          </p:nvGrpSpPr>
          <p:grpSpPr>
            <a:xfrm>
              <a:off x="698078" y="4219425"/>
              <a:ext cx="21829320" cy="6178410"/>
              <a:chOff x="698078" y="4219425"/>
              <a:chExt cx="21829320" cy="6178410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5175AAF-656F-5F73-A27A-AAA1A7E5DD66}"/>
                  </a:ext>
                </a:extLst>
              </p:cNvPr>
              <p:cNvSpPr/>
              <p:nvPr/>
            </p:nvSpPr>
            <p:spPr>
              <a:xfrm>
                <a:off x="17987231" y="5809448"/>
                <a:ext cx="4540167" cy="4540167"/>
              </a:xfrm>
              <a:prstGeom prst="ellipse">
                <a:avLst/>
              </a:prstGeom>
              <a:solidFill>
                <a:schemeClr val="bg1"/>
              </a:solidFill>
              <a:ln w="3175" cap="flat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4042" tIns="64042" rIns="64042" bIns="64042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90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Avenir Black"/>
                </a:endParaRPr>
              </a:p>
            </p:txBody>
          </p:sp>
          <p:pic>
            <p:nvPicPr>
              <p:cNvPr id="18" name="Picture 2" descr="Shiny - R package | BIII">
                <a:extLst>
                  <a:ext uri="{FF2B5EF4-FFF2-40B4-BE49-F238E27FC236}">
                    <a16:creationId xmlns:a16="http://schemas.microsoft.com/office/drawing/2014/main" id="{CDB97AC8-D178-0F5A-B909-58A4712D60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368355" y="5890289"/>
                <a:ext cx="3777918" cy="43784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EDAFE42-418A-3363-BE08-E0720A3F84B3}"/>
                  </a:ext>
                </a:extLst>
              </p:cNvPr>
              <p:cNvSpPr/>
              <p:nvPr/>
            </p:nvSpPr>
            <p:spPr>
              <a:xfrm>
                <a:off x="9921805" y="5857668"/>
                <a:ext cx="4540167" cy="4540167"/>
              </a:xfrm>
              <a:prstGeom prst="ellipse">
                <a:avLst/>
              </a:prstGeom>
              <a:solidFill>
                <a:schemeClr val="bg1"/>
              </a:solidFill>
              <a:ln w="3175" cap="flat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4042" tIns="64042" rIns="64042" bIns="64042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90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Avenir Black"/>
                </a:endParaRPr>
              </a:p>
            </p:txBody>
          </p:sp>
          <p:pic>
            <p:nvPicPr>
              <p:cNvPr id="6" name="Picture 4">
                <a:extLst>
                  <a:ext uri="{FF2B5EF4-FFF2-40B4-BE49-F238E27FC236}">
                    <a16:creationId xmlns:a16="http://schemas.microsoft.com/office/drawing/2014/main" id="{AC345546-5B3C-7B3F-DF57-B4D426A0EC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1907096" y="6961069"/>
                <a:ext cx="2333360" cy="2333360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4270D4D3-9464-925D-A5CC-607EFDD735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11015" y="7358421"/>
                <a:ext cx="1985291" cy="15386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Heart 15">
                <a:extLst>
                  <a:ext uri="{FF2B5EF4-FFF2-40B4-BE49-F238E27FC236}">
                    <a16:creationId xmlns:a16="http://schemas.microsoft.com/office/drawing/2014/main" id="{00FB992C-D979-B61F-23DA-517836B8DFCE}"/>
                  </a:ext>
                </a:extLst>
              </p:cNvPr>
              <p:cNvSpPr/>
              <p:nvPr/>
            </p:nvSpPr>
            <p:spPr>
              <a:xfrm>
                <a:off x="11907096" y="7637094"/>
                <a:ext cx="981307" cy="981307"/>
              </a:xfrm>
              <a:prstGeom prst="heart">
                <a:avLst/>
              </a:prstGeom>
              <a:solidFill>
                <a:srgbClr val="C00000"/>
              </a:solidFill>
              <a:ln w="3175" cap="flat">
                <a:solidFill>
                  <a:schemeClr val="accent5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4042" tIns="64042" rIns="64042" bIns="64042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GB" sz="9000" i="0" u="none" strike="noStrike" normalizeH="0" baseline="0">
                  <a:solidFill>
                    <a:srgbClr val="FFFFFF"/>
                  </a:solidFill>
                  <a:uFillTx/>
                  <a:latin typeface="+mn-lt"/>
                  <a:ea typeface="+mn-ea"/>
                  <a:cs typeface="+mn-cs"/>
                  <a:sym typeface="Avenir Black"/>
                </a:endParaRPr>
              </a:p>
            </p:txBody>
          </p:sp>
          <p:pic>
            <p:nvPicPr>
              <p:cNvPr id="1026" name="Picture 2" descr="Quarto">
                <a:extLst>
                  <a:ext uri="{FF2B5EF4-FFF2-40B4-BE49-F238E27FC236}">
                    <a16:creationId xmlns:a16="http://schemas.microsoft.com/office/drawing/2014/main" id="{C05FCB8D-DD04-65BD-8923-CEDC944263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8078" y="7277304"/>
                <a:ext cx="6788800" cy="16335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his is useful for a larger amount of text, for example when a  more complicated definition won’t fit on a 2-up or 3-up card slide.  This is useful for a larger amount of text, for example when a  more complicated definition won’t fit on a 2-up or 3-up c">
                <a:extLst>
                  <a:ext uri="{FF2B5EF4-FFF2-40B4-BE49-F238E27FC236}">
                    <a16:creationId xmlns:a16="http://schemas.microsoft.com/office/drawing/2014/main" id="{9DF8941E-7093-4BA8-E8A8-4620AE5DB8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0299" y="4219425"/>
                <a:ext cx="6052392" cy="1005021"/>
              </a:xfrm>
              <a:prstGeom prst="rect">
                <a:avLst/>
              </a:prstGeom>
            </p:spPr>
            <p:txBody>
              <a:bodyPr/>
              <a:lstStyle>
                <a:lvl1pPr marL="446741" marR="0" indent="-446741" algn="l" defTabSz="821531" rtl="0" latinLnBrk="0">
                  <a:lnSpc>
                    <a:spcPct val="110000"/>
                  </a:lnSpc>
                  <a:spcBef>
                    <a:spcPts val="4900"/>
                  </a:spcBef>
                  <a:spcAft>
                    <a:spcPts val="0"/>
                  </a:spcAft>
                  <a:buClr>
                    <a:srgbClr val="171939"/>
                  </a:buClr>
                  <a:buSzPct val="100000"/>
                  <a:buFont typeface="Avenir Medium"/>
                  <a:buChar char="•"/>
                  <a:tabLst/>
                  <a:defRPr sz="4600" b="0" i="0" u="none" strike="noStrike" cap="none" spc="0" baseline="0">
                    <a:solidFill>
                      <a:srgbClr val="171939"/>
                    </a:solidFill>
                    <a:uFillTx/>
                    <a:latin typeface="Avenir Book"/>
                    <a:ea typeface="Avenir Book"/>
                    <a:cs typeface="Avenir Book"/>
                    <a:sym typeface="Avenir Book"/>
                  </a:defRPr>
                </a:lvl1pPr>
                <a:lvl2pPr marL="442656" marR="0" indent="-442656" algn="l" defTabSz="821531" rtl="0" latinLnBrk="0">
                  <a:lnSpc>
                    <a:spcPct val="110000"/>
                  </a:lnSpc>
                  <a:spcBef>
                    <a:spcPts val="4900"/>
                  </a:spcBef>
                  <a:spcAft>
                    <a:spcPts val="0"/>
                  </a:spcAft>
                  <a:buClr>
                    <a:srgbClr val="171939"/>
                  </a:buClr>
                  <a:buSzPct val="85000"/>
                  <a:buFont typeface="Avenir Medium"/>
                  <a:buChar char="•"/>
                  <a:tabLst/>
                  <a:defRPr sz="4600" b="0" i="0" u="none" strike="noStrike" cap="none" spc="0" baseline="0">
                    <a:solidFill>
                      <a:srgbClr val="171939"/>
                    </a:solidFill>
                    <a:uFillTx/>
                    <a:latin typeface="Avenir Book"/>
                    <a:ea typeface="Avenir Book"/>
                    <a:cs typeface="Avenir Book"/>
                    <a:sym typeface="Avenir Book"/>
                  </a:defRPr>
                </a:lvl2pPr>
                <a:lvl3pPr marL="442656" marR="0" indent="-442656" algn="l" defTabSz="821531" rtl="0" latinLnBrk="0">
                  <a:lnSpc>
                    <a:spcPct val="110000"/>
                  </a:lnSpc>
                  <a:spcBef>
                    <a:spcPts val="4900"/>
                  </a:spcBef>
                  <a:spcAft>
                    <a:spcPts val="0"/>
                  </a:spcAft>
                  <a:buClr>
                    <a:srgbClr val="171939"/>
                  </a:buClr>
                  <a:buSzPct val="85000"/>
                  <a:buFont typeface="Avenir Medium"/>
                  <a:buChar char="•"/>
                  <a:tabLst/>
                  <a:defRPr sz="4600" b="0" i="0" u="none" strike="noStrike" cap="none" spc="0" baseline="0">
                    <a:solidFill>
                      <a:srgbClr val="171939"/>
                    </a:solidFill>
                    <a:uFillTx/>
                    <a:latin typeface="Avenir Book"/>
                    <a:ea typeface="Avenir Book"/>
                    <a:cs typeface="Avenir Book"/>
                    <a:sym typeface="Avenir Book"/>
                  </a:defRPr>
                </a:lvl3pPr>
                <a:lvl4pPr marL="442656" marR="0" indent="-442656" algn="l" defTabSz="821531" rtl="0" latinLnBrk="0">
                  <a:lnSpc>
                    <a:spcPct val="110000"/>
                  </a:lnSpc>
                  <a:spcBef>
                    <a:spcPts val="4900"/>
                  </a:spcBef>
                  <a:spcAft>
                    <a:spcPts val="0"/>
                  </a:spcAft>
                  <a:buClr>
                    <a:srgbClr val="171939"/>
                  </a:buClr>
                  <a:buSzPct val="85000"/>
                  <a:buFont typeface="Avenir Medium"/>
                  <a:buChar char="•"/>
                  <a:tabLst/>
                  <a:defRPr sz="4600" b="0" i="0" u="none" strike="noStrike" cap="none" spc="0" baseline="0">
                    <a:solidFill>
                      <a:srgbClr val="171939"/>
                    </a:solidFill>
                    <a:uFillTx/>
                    <a:latin typeface="Avenir Book"/>
                    <a:ea typeface="Avenir Book"/>
                    <a:cs typeface="Avenir Book"/>
                    <a:sym typeface="Avenir Book"/>
                  </a:defRPr>
                </a:lvl4pPr>
                <a:lvl5pPr marL="442656" marR="0" indent="-442656" algn="l" defTabSz="821531" rtl="0" latinLnBrk="0">
                  <a:lnSpc>
                    <a:spcPct val="110000"/>
                  </a:lnSpc>
                  <a:spcBef>
                    <a:spcPts val="4900"/>
                  </a:spcBef>
                  <a:spcAft>
                    <a:spcPts val="0"/>
                  </a:spcAft>
                  <a:buClr>
                    <a:srgbClr val="171939"/>
                  </a:buClr>
                  <a:buSzPct val="85000"/>
                  <a:buFont typeface="Avenir Medium"/>
                  <a:buChar char="•"/>
                  <a:tabLst/>
                  <a:defRPr sz="4600" b="0" i="0" u="none" strike="noStrike" cap="none" spc="0" baseline="0">
                    <a:solidFill>
                      <a:srgbClr val="171939"/>
                    </a:solidFill>
                    <a:uFillTx/>
                    <a:latin typeface="Avenir Book"/>
                    <a:ea typeface="Avenir Book"/>
                    <a:cs typeface="Avenir Book"/>
                    <a:sym typeface="Avenir Book"/>
                  </a:defRPr>
                </a:lvl5pPr>
                <a:lvl6pPr marL="442656" marR="0" indent="-442656" algn="l" defTabSz="821531" rtl="0" latinLnBrk="0">
                  <a:lnSpc>
                    <a:spcPct val="110000"/>
                  </a:lnSpc>
                  <a:spcBef>
                    <a:spcPts val="4900"/>
                  </a:spcBef>
                  <a:spcAft>
                    <a:spcPts val="0"/>
                  </a:spcAft>
                  <a:buClr>
                    <a:srgbClr val="171939"/>
                  </a:buClr>
                  <a:buSzPct val="85000"/>
                  <a:buFont typeface="Avenir Medium"/>
                  <a:buChar char="•"/>
                  <a:tabLst/>
                  <a:defRPr sz="4600" b="0" i="0" u="none" strike="noStrike" cap="none" spc="0" baseline="0">
                    <a:solidFill>
                      <a:srgbClr val="171939"/>
                    </a:solidFill>
                    <a:uFillTx/>
                    <a:latin typeface="Avenir Book"/>
                    <a:ea typeface="Avenir Book"/>
                    <a:cs typeface="Avenir Book"/>
                    <a:sym typeface="Avenir Book"/>
                  </a:defRPr>
                </a:lvl6pPr>
                <a:lvl7pPr marL="442656" marR="0" indent="-442656" algn="l" defTabSz="821531" rtl="0" latinLnBrk="0">
                  <a:lnSpc>
                    <a:spcPct val="110000"/>
                  </a:lnSpc>
                  <a:spcBef>
                    <a:spcPts val="4900"/>
                  </a:spcBef>
                  <a:spcAft>
                    <a:spcPts val="0"/>
                  </a:spcAft>
                  <a:buClr>
                    <a:srgbClr val="171939"/>
                  </a:buClr>
                  <a:buSzPct val="85000"/>
                  <a:buFont typeface="Avenir Medium"/>
                  <a:buChar char="•"/>
                  <a:tabLst/>
                  <a:defRPr sz="4600" b="0" i="0" u="none" strike="noStrike" cap="none" spc="0" baseline="0">
                    <a:solidFill>
                      <a:srgbClr val="171939"/>
                    </a:solidFill>
                    <a:uFillTx/>
                    <a:latin typeface="Avenir Book"/>
                    <a:ea typeface="Avenir Book"/>
                    <a:cs typeface="Avenir Book"/>
                    <a:sym typeface="Avenir Book"/>
                  </a:defRPr>
                </a:lvl7pPr>
                <a:lvl8pPr marL="442656" marR="0" indent="-442656" algn="l" defTabSz="821531" rtl="0" latinLnBrk="0">
                  <a:lnSpc>
                    <a:spcPct val="110000"/>
                  </a:lnSpc>
                  <a:spcBef>
                    <a:spcPts val="4900"/>
                  </a:spcBef>
                  <a:spcAft>
                    <a:spcPts val="0"/>
                  </a:spcAft>
                  <a:buClr>
                    <a:srgbClr val="171939"/>
                  </a:buClr>
                  <a:buSzPct val="85000"/>
                  <a:buFont typeface="Avenir Medium"/>
                  <a:buChar char="•"/>
                  <a:tabLst/>
                  <a:defRPr sz="4600" b="0" i="0" u="none" strike="noStrike" cap="none" spc="0" baseline="0">
                    <a:solidFill>
                      <a:srgbClr val="171939"/>
                    </a:solidFill>
                    <a:uFillTx/>
                    <a:latin typeface="Avenir Book"/>
                    <a:ea typeface="Avenir Book"/>
                    <a:cs typeface="Avenir Book"/>
                    <a:sym typeface="Avenir Book"/>
                  </a:defRPr>
                </a:lvl8pPr>
                <a:lvl9pPr marL="442656" marR="0" indent="-442656" algn="l" defTabSz="821531" rtl="0" latinLnBrk="0">
                  <a:lnSpc>
                    <a:spcPct val="110000"/>
                  </a:lnSpc>
                  <a:spcBef>
                    <a:spcPts val="4900"/>
                  </a:spcBef>
                  <a:spcAft>
                    <a:spcPts val="0"/>
                  </a:spcAft>
                  <a:buClr>
                    <a:srgbClr val="171939"/>
                  </a:buClr>
                  <a:buSzPct val="85000"/>
                  <a:buFont typeface="Avenir Medium"/>
                  <a:buChar char="•"/>
                  <a:tabLst/>
                  <a:defRPr sz="4600" b="0" i="0" u="none" strike="noStrike" cap="none" spc="0" baseline="0">
                    <a:solidFill>
                      <a:srgbClr val="171939"/>
                    </a:solidFill>
                    <a:uFillTx/>
                    <a:latin typeface="Avenir Book"/>
                    <a:ea typeface="Avenir Book"/>
                    <a:cs typeface="Avenir Book"/>
                    <a:sym typeface="Avenir Book"/>
                  </a:defRPr>
                </a:lvl9pPr>
              </a:lstStyle>
              <a:p>
                <a:pPr marL="0" indent="0" algn="ctr" hangingPunct="1">
                  <a:buNone/>
                </a:pPr>
                <a:r>
                  <a:rPr lang="en-GB" dirty="0">
                    <a:latin typeface="Helvetica" pitchFamily="2" charset="0"/>
                  </a:rPr>
                  <a:t>Quarto</a:t>
                </a:r>
              </a:p>
            </p:txBody>
          </p:sp>
          <p:sp>
            <p:nvSpPr>
              <p:cNvPr id="12" name="This is useful for a larger amount of text, for example when a  more complicated definition won’t fit on a 2-up or 3-up card slide.  This is useful for a larger amount of text, for example when a  more complicated definition won’t fit on a 2-up or 3-up c">
                <a:extLst>
                  <a:ext uri="{FF2B5EF4-FFF2-40B4-BE49-F238E27FC236}">
                    <a16:creationId xmlns:a16="http://schemas.microsoft.com/office/drawing/2014/main" id="{7194BACE-5465-04C0-BC58-D42AC16CAB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25716" y="4248149"/>
                <a:ext cx="6932565" cy="1005021"/>
              </a:xfrm>
              <a:prstGeom prst="rect">
                <a:avLst/>
              </a:prstGeom>
            </p:spPr>
            <p:txBody>
              <a:bodyPr/>
              <a:lstStyle>
                <a:lvl1pPr marL="446741" marR="0" indent="-446741" algn="l" defTabSz="821531" rtl="0" latinLnBrk="0">
                  <a:lnSpc>
                    <a:spcPct val="110000"/>
                  </a:lnSpc>
                  <a:spcBef>
                    <a:spcPts val="4900"/>
                  </a:spcBef>
                  <a:spcAft>
                    <a:spcPts val="0"/>
                  </a:spcAft>
                  <a:buClr>
                    <a:srgbClr val="171939"/>
                  </a:buClr>
                  <a:buSzPct val="100000"/>
                  <a:buFont typeface="Avenir Medium"/>
                  <a:buChar char="•"/>
                  <a:tabLst/>
                  <a:defRPr sz="4600" b="0" i="0" u="none" strike="noStrike" cap="none" spc="0" baseline="0">
                    <a:solidFill>
                      <a:srgbClr val="171939"/>
                    </a:solidFill>
                    <a:uFillTx/>
                    <a:latin typeface="Avenir Book"/>
                    <a:ea typeface="Avenir Book"/>
                    <a:cs typeface="Avenir Book"/>
                    <a:sym typeface="Avenir Book"/>
                  </a:defRPr>
                </a:lvl1pPr>
                <a:lvl2pPr marL="442656" marR="0" indent="-442656" algn="l" defTabSz="821531" rtl="0" latinLnBrk="0">
                  <a:lnSpc>
                    <a:spcPct val="110000"/>
                  </a:lnSpc>
                  <a:spcBef>
                    <a:spcPts val="4900"/>
                  </a:spcBef>
                  <a:spcAft>
                    <a:spcPts val="0"/>
                  </a:spcAft>
                  <a:buClr>
                    <a:srgbClr val="171939"/>
                  </a:buClr>
                  <a:buSzPct val="85000"/>
                  <a:buFont typeface="Avenir Medium"/>
                  <a:buChar char="•"/>
                  <a:tabLst/>
                  <a:defRPr sz="4600" b="0" i="0" u="none" strike="noStrike" cap="none" spc="0" baseline="0">
                    <a:solidFill>
                      <a:srgbClr val="171939"/>
                    </a:solidFill>
                    <a:uFillTx/>
                    <a:latin typeface="Avenir Book"/>
                    <a:ea typeface="Avenir Book"/>
                    <a:cs typeface="Avenir Book"/>
                    <a:sym typeface="Avenir Book"/>
                  </a:defRPr>
                </a:lvl2pPr>
                <a:lvl3pPr marL="442656" marR="0" indent="-442656" algn="l" defTabSz="821531" rtl="0" latinLnBrk="0">
                  <a:lnSpc>
                    <a:spcPct val="110000"/>
                  </a:lnSpc>
                  <a:spcBef>
                    <a:spcPts val="4900"/>
                  </a:spcBef>
                  <a:spcAft>
                    <a:spcPts val="0"/>
                  </a:spcAft>
                  <a:buClr>
                    <a:srgbClr val="171939"/>
                  </a:buClr>
                  <a:buSzPct val="85000"/>
                  <a:buFont typeface="Avenir Medium"/>
                  <a:buChar char="•"/>
                  <a:tabLst/>
                  <a:defRPr sz="4600" b="0" i="0" u="none" strike="noStrike" cap="none" spc="0" baseline="0">
                    <a:solidFill>
                      <a:srgbClr val="171939"/>
                    </a:solidFill>
                    <a:uFillTx/>
                    <a:latin typeface="Avenir Book"/>
                    <a:ea typeface="Avenir Book"/>
                    <a:cs typeface="Avenir Book"/>
                    <a:sym typeface="Avenir Book"/>
                  </a:defRPr>
                </a:lvl3pPr>
                <a:lvl4pPr marL="442656" marR="0" indent="-442656" algn="l" defTabSz="821531" rtl="0" latinLnBrk="0">
                  <a:lnSpc>
                    <a:spcPct val="110000"/>
                  </a:lnSpc>
                  <a:spcBef>
                    <a:spcPts val="4900"/>
                  </a:spcBef>
                  <a:spcAft>
                    <a:spcPts val="0"/>
                  </a:spcAft>
                  <a:buClr>
                    <a:srgbClr val="171939"/>
                  </a:buClr>
                  <a:buSzPct val="85000"/>
                  <a:buFont typeface="Avenir Medium"/>
                  <a:buChar char="•"/>
                  <a:tabLst/>
                  <a:defRPr sz="4600" b="0" i="0" u="none" strike="noStrike" cap="none" spc="0" baseline="0">
                    <a:solidFill>
                      <a:srgbClr val="171939"/>
                    </a:solidFill>
                    <a:uFillTx/>
                    <a:latin typeface="Avenir Book"/>
                    <a:ea typeface="Avenir Book"/>
                    <a:cs typeface="Avenir Book"/>
                    <a:sym typeface="Avenir Book"/>
                  </a:defRPr>
                </a:lvl4pPr>
                <a:lvl5pPr marL="442656" marR="0" indent="-442656" algn="l" defTabSz="821531" rtl="0" latinLnBrk="0">
                  <a:lnSpc>
                    <a:spcPct val="110000"/>
                  </a:lnSpc>
                  <a:spcBef>
                    <a:spcPts val="4900"/>
                  </a:spcBef>
                  <a:spcAft>
                    <a:spcPts val="0"/>
                  </a:spcAft>
                  <a:buClr>
                    <a:srgbClr val="171939"/>
                  </a:buClr>
                  <a:buSzPct val="85000"/>
                  <a:buFont typeface="Avenir Medium"/>
                  <a:buChar char="•"/>
                  <a:tabLst/>
                  <a:defRPr sz="4600" b="0" i="0" u="none" strike="noStrike" cap="none" spc="0" baseline="0">
                    <a:solidFill>
                      <a:srgbClr val="171939"/>
                    </a:solidFill>
                    <a:uFillTx/>
                    <a:latin typeface="Avenir Book"/>
                    <a:ea typeface="Avenir Book"/>
                    <a:cs typeface="Avenir Book"/>
                    <a:sym typeface="Avenir Book"/>
                  </a:defRPr>
                </a:lvl5pPr>
                <a:lvl6pPr marL="442656" marR="0" indent="-442656" algn="l" defTabSz="821531" rtl="0" latinLnBrk="0">
                  <a:lnSpc>
                    <a:spcPct val="110000"/>
                  </a:lnSpc>
                  <a:spcBef>
                    <a:spcPts val="4900"/>
                  </a:spcBef>
                  <a:spcAft>
                    <a:spcPts val="0"/>
                  </a:spcAft>
                  <a:buClr>
                    <a:srgbClr val="171939"/>
                  </a:buClr>
                  <a:buSzPct val="85000"/>
                  <a:buFont typeface="Avenir Medium"/>
                  <a:buChar char="•"/>
                  <a:tabLst/>
                  <a:defRPr sz="4600" b="0" i="0" u="none" strike="noStrike" cap="none" spc="0" baseline="0">
                    <a:solidFill>
                      <a:srgbClr val="171939"/>
                    </a:solidFill>
                    <a:uFillTx/>
                    <a:latin typeface="Avenir Book"/>
                    <a:ea typeface="Avenir Book"/>
                    <a:cs typeface="Avenir Book"/>
                    <a:sym typeface="Avenir Book"/>
                  </a:defRPr>
                </a:lvl6pPr>
                <a:lvl7pPr marL="442656" marR="0" indent="-442656" algn="l" defTabSz="821531" rtl="0" latinLnBrk="0">
                  <a:lnSpc>
                    <a:spcPct val="110000"/>
                  </a:lnSpc>
                  <a:spcBef>
                    <a:spcPts val="4900"/>
                  </a:spcBef>
                  <a:spcAft>
                    <a:spcPts val="0"/>
                  </a:spcAft>
                  <a:buClr>
                    <a:srgbClr val="171939"/>
                  </a:buClr>
                  <a:buSzPct val="85000"/>
                  <a:buFont typeface="Avenir Medium"/>
                  <a:buChar char="•"/>
                  <a:tabLst/>
                  <a:defRPr sz="4600" b="0" i="0" u="none" strike="noStrike" cap="none" spc="0" baseline="0">
                    <a:solidFill>
                      <a:srgbClr val="171939"/>
                    </a:solidFill>
                    <a:uFillTx/>
                    <a:latin typeface="Avenir Book"/>
                    <a:ea typeface="Avenir Book"/>
                    <a:cs typeface="Avenir Book"/>
                    <a:sym typeface="Avenir Book"/>
                  </a:defRPr>
                </a:lvl7pPr>
                <a:lvl8pPr marL="442656" marR="0" indent="-442656" algn="l" defTabSz="821531" rtl="0" latinLnBrk="0">
                  <a:lnSpc>
                    <a:spcPct val="110000"/>
                  </a:lnSpc>
                  <a:spcBef>
                    <a:spcPts val="4900"/>
                  </a:spcBef>
                  <a:spcAft>
                    <a:spcPts val="0"/>
                  </a:spcAft>
                  <a:buClr>
                    <a:srgbClr val="171939"/>
                  </a:buClr>
                  <a:buSzPct val="85000"/>
                  <a:buFont typeface="Avenir Medium"/>
                  <a:buChar char="•"/>
                  <a:tabLst/>
                  <a:defRPr sz="4600" b="0" i="0" u="none" strike="noStrike" cap="none" spc="0" baseline="0">
                    <a:solidFill>
                      <a:srgbClr val="171939"/>
                    </a:solidFill>
                    <a:uFillTx/>
                    <a:latin typeface="Avenir Book"/>
                    <a:ea typeface="Avenir Book"/>
                    <a:cs typeface="Avenir Book"/>
                    <a:sym typeface="Avenir Book"/>
                  </a:defRPr>
                </a:lvl8pPr>
                <a:lvl9pPr marL="442656" marR="0" indent="-442656" algn="l" defTabSz="821531" rtl="0" latinLnBrk="0">
                  <a:lnSpc>
                    <a:spcPct val="110000"/>
                  </a:lnSpc>
                  <a:spcBef>
                    <a:spcPts val="4900"/>
                  </a:spcBef>
                  <a:spcAft>
                    <a:spcPts val="0"/>
                  </a:spcAft>
                  <a:buClr>
                    <a:srgbClr val="171939"/>
                  </a:buClr>
                  <a:buSzPct val="85000"/>
                  <a:buFont typeface="Avenir Medium"/>
                  <a:buChar char="•"/>
                  <a:tabLst/>
                  <a:defRPr sz="4600" b="0" i="0" u="none" strike="noStrike" cap="none" spc="0" baseline="0">
                    <a:solidFill>
                      <a:srgbClr val="171939"/>
                    </a:solidFill>
                    <a:uFillTx/>
                    <a:latin typeface="Avenir Book"/>
                    <a:ea typeface="Avenir Book"/>
                    <a:cs typeface="Avenir Book"/>
                    <a:sym typeface="Avenir Book"/>
                  </a:defRPr>
                </a:lvl9pPr>
              </a:lstStyle>
              <a:p>
                <a:pPr marL="0" indent="0" algn="ctr" hangingPunct="1">
                  <a:buNone/>
                </a:pPr>
                <a:r>
                  <a:rPr lang="en-GB" dirty="0">
                    <a:latin typeface="Helvetica" pitchFamily="2" charset="0"/>
                  </a:rPr>
                  <a:t>{</a:t>
                </a:r>
                <a:r>
                  <a:rPr lang="en-GB" dirty="0" err="1">
                    <a:latin typeface="Helvetica" pitchFamily="2" charset="0"/>
                  </a:rPr>
                  <a:t>htmlwidgets</a:t>
                </a:r>
                <a:r>
                  <a:rPr lang="en-GB" dirty="0">
                    <a:latin typeface="Helvetica" pitchFamily="2" charset="0"/>
                  </a:rPr>
                  <a:t>}</a:t>
                </a:r>
              </a:p>
            </p:txBody>
          </p:sp>
        </p:grpSp>
        <p:sp>
          <p:nvSpPr>
            <p:cNvPr id="19" name="This is useful for a larger amount of text, for example when a  more complicated definition won’t fit on a 2-up or 3-up card slide.  This is useful for a larger amount of text, for example when a  more complicated definition won’t fit on a 2-up or 3-up c">
              <a:extLst>
                <a:ext uri="{FF2B5EF4-FFF2-40B4-BE49-F238E27FC236}">
                  <a16:creationId xmlns:a16="http://schemas.microsoft.com/office/drawing/2014/main" id="{EC1190B9-D762-4688-AC49-0BF76214E8B6}"/>
                </a:ext>
              </a:extLst>
            </p:cNvPr>
            <p:cNvSpPr txBox="1">
              <a:spLocks/>
            </p:cNvSpPr>
            <p:nvPr/>
          </p:nvSpPr>
          <p:spPr>
            <a:xfrm>
              <a:off x="16775003" y="4219424"/>
              <a:ext cx="6932565" cy="1005021"/>
            </a:xfrm>
            <a:prstGeom prst="rect">
              <a:avLst/>
            </a:prstGeom>
          </p:spPr>
          <p:txBody>
            <a:bodyPr/>
            <a:lstStyle>
              <a:lvl1pPr marL="446741" marR="0" indent="-446741" algn="l" defTabSz="821531" rtl="0" latinLnBrk="0">
                <a:lnSpc>
                  <a:spcPct val="110000"/>
                </a:lnSpc>
                <a:spcBef>
                  <a:spcPts val="4900"/>
                </a:spcBef>
                <a:spcAft>
                  <a:spcPts val="0"/>
                </a:spcAft>
                <a:buClr>
                  <a:srgbClr val="171939"/>
                </a:buClr>
                <a:buSzPct val="100000"/>
                <a:buFont typeface="Avenir Medium"/>
                <a:buChar char="•"/>
                <a:tabLst/>
                <a:defRPr sz="4600" b="0" i="0" u="none" strike="noStrike" cap="none" spc="0" baseline="0">
                  <a:solidFill>
                    <a:srgbClr val="171939"/>
                  </a:solidFill>
                  <a:uFillTx/>
                  <a:latin typeface="Avenir Book"/>
                  <a:ea typeface="Avenir Book"/>
                  <a:cs typeface="Avenir Book"/>
                  <a:sym typeface="Avenir Book"/>
                </a:defRPr>
              </a:lvl1pPr>
              <a:lvl2pPr marL="442656" marR="0" indent="-442656" algn="l" defTabSz="821531" rtl="0" latinLnBrk="0">
                <a:lnSpc>
                  <a:spcPct val="110000"/>
                </a:lnSpc>
                <a:spcBef>
                  <a:spcPts val="4900"/>
                </a:spcBef>
                <a:spcAft>
                  <a:spcPts val="0"/>
                </a:spcAft>
                <a:buClr>
                  <a:srgbClr val="171939"/>
                </a:buClr>
                <a:buSzPct val="85000"/>
                <a:buFont typeface="Avenir Medium"/>
                <a:buChar char="•"/>
                <a:tabLst/>
                <a:defRPr sz="4600" b="0" i="0" u="none" strike="noStrike" cap="none" spc="0" baseline="0">
                  <a:solidFill>
                    <a:srgbClr val="171939"/>
                  </a:solidFill>
                  <a:uFillTx/>
                  <a:latin typeface="Avenir Book"/>
                  <a:ea typeface="Avenir Book"/>
                  <a:cs typeface="Avenir Book"/>
                  <a:sym typeface="Avenir Book"/>
                </a:defRPr>
              </a:lvl2pPr>
              <a:lvl3pPr marL="442656" marR="0" indent="-442656" algn="l" defTabSz="821531" rtl="0" latinLnBrk="0">
                <a:lnSpc>
                  <a:spcPct val="110000"/>
                </a:lnSpc>
                <a:spcBef>
                  <a:spcPts val="4900"/>
                </a:spcBef>
                <a:spcAft>
                  <a:spcPts val="0"/>
                </a:spcAft>
                <a:buClr>
                  <a:srgbClr val="171939"/>
                </a:buClr>
                <a:buSzPct val="85000"/>
                <a:buFont typeface="Avenir Medium"/>
                <a:buChar char="•"/>
                <a:tabLst/>
                <a:defRPr sz="4600" b="0" i="0" u="none" strike="noStrike" cap="none" spc="0" baseline="0">
                  <a:solidFill>
                    <a:srgbClr val="171939"/>
                  </a:solidFill>
                  <a:uFillTx/>
                  <a:latin typeface="Avenir Book"/>
                  <a:ea typeface="Avenir Book"/>
                  <a:cs typeface="Avenir Book"/>
                  <a:sym typeface="Avenir Book"/>
                </a:defRPr>
              </a:lvl3pPr>
              <a:lvl4pPr marL="442656" marR="0" indent="-442656" algn="l" defTabSz="821531" rtl="0" latinLnBrk="0">
                <a:lnSpc>
                  <a:spcPct val="110000"/>
                </a:lnSpc>
                <a:spcBef>
                  <a:spcPts val="4900"/>
                </a:spcBef>
                <a:spcAft>
                  <a:spcPts val="0"/>
                </a:spcAft>
                <a:buClr>
                  <a:srgbClr val="171939"/>
                </a:buClr>
                <a:buSzPct val="85000"/>
                <a:buFont typeface="Avenir Medium"/>
                <a:buChar char="•"/>
                <a:tabLst/>
                <a:defRPr sz="4600" b="0" i="0" u="none" strike="noStrike" cap="none" spc="0" baseline="0">
                  <a:solidFill>
                    <a:srgbClr val="171939"/>
                  </a:solidFill>
                  <a:uFillTx/>
                  <a:latin typeface="Avenir Book"/>
                  <a:ea typeface="Avenir Book"/>
                  <a:cs typeface="Avenir Book"/>
                  <a:sym typeface="Avenir Book"/>
                </a:defRPr>
              </a:lvl4pPr>
              <a:lvl5pPr marL="442656" marR="0" indent="-442656" algn="l" defTabSz="821531" rtl="0" latinLnBrk="0">
                <a:lnSpc>
                  <a:spcPct val="110000"/>
                </a:lnSpc>
                <a:spcBef>
                  <a:spcPts val="4900"/>
                </a:spcBef>
                <a:spcAft>
                  <a:spcPts val="0"/>
                </a:spcAft>
                <a:buClr>
                  <a:srgbClr val="171939"/>
                </a:buClr>
                <a:buSzPct val="85000"/>
                <a:buFont typeface="Avenir Medium"/>
                <a:buChar char="•"/>
                <a:tabLst/>
                <a:defRPr sz="4600" b="0" i="0" u="none" strike="noStrike" cap="none" spc="0" baseline="0">
                  <a:solidFill>
                    <a:srgbClr val="171939"/>
                  </a:solidFill>
                  <a:uFillTx/>
                  <a:latin typeface="Avenir Book"/>
                  <a:ea typeface="Avenir Book"/>
                  <a:cs typeface="Avenir Book"/>
                  <a:sym typeface="Avenir Book"/>
                </a:defRPr>
              </a:lvl5pPr>
              <a:lvl6pPr marL="442656" marR="0" indent="-442656" algn="l" defTabSz="821531" rtl="0" latinLnBrk="0">
                <a:lnSpc>
                  <a:spcPct val="110000"/>
                </a:lnSpc>
                <a:spcBef>
                  <a:spcPts val="4900"/>
                </a:spcBef>
                <a:spcAft>
                  <a:spcPts val="0"/>
                </a:spcAft>
                <a:buClr>
                  <a:srgbClr val="171939"/>
                </a:buClr>
                <a:buSzPct val="85000"/>
                <a:buFont typeface="Avenir Medium"/>
                <a:buChar char="•"/>
                <a:tabLst/>
                <a:defRPr sz="4600" b="0" i="0" u="none" strike="noStrike" cap="none" spc="0" baseline="0">
                  <a:solidFill>
                    <a:srgbClr val="171939"/>
                  </a:solidFill>
                  <a:uFillTx/>
                  <a:latin typeface="Avenir Book"/>
                  <a:ea typeface="Avenir Book"/>
                  <a:cs typeface="Avenir Book"/>
                  <a:sym typeface="Avenir Book"/>
                </a:defRPr>
              </a:lvl6pPr>
              <a:lvl7pPr marL="442656" marR="0" indent="-442656" algn="l" defTabSz="821531" rtl="0" latinLnBrk="0">
                <a:lnSpc>
                  <a:spcPct val="110000"/>
                </a:lnSpc>
                <a:spcBef>
                  <a:spcPts val="4900"/>
                </a:spcBef>
                <a:spcAft>
                  <a:spcPts val="0"/>
                </a:spcAft>
                <a:buClr>
                  <a:srgbClr val="171939"/>
                </a:buClr>
                <a:buSzPct val="85000"/>
                <a:buFont typeface="Avenir Medium"/>
                <a:buChar char="•"/>
                <a:tabLst/>
                <a:defRPr sz="4600" b="0" i="0" u="none" strike="noStrike" cap="none" spc="0" baseline="0">
                  <a:solidFill>
                    <a:srgbClr val="171939"/>
                  </a:solidFill>
                  <a:uFillTx/>
                  <a:latin typeface="Avenir Book"/>
                  <a:ea typeface="Avenir Book"/>
                  <a:cs typeface="Avenir Book"/>
                  <a:sym typeface="Avenir Book"/>
                </a:defRPr>
              </a:lvl7pPr>
              <a:lvl8pPr marL="442656" marR="0" indent="-442656" algn="l" defTabSz="821531" rtl="0" latinLnBrk="0">
                <a:lnSpc>
                  <a:spcPct val="110000"/>
                </a:lnSpc>
                <a:spcBef>
                  <a:spcPts val="4900"/>
                </a:spcBef>
                <a:spcAft>
                  <a:spcPts val="0"/>
                </a:spcAft>
                <a:buClr>
                  <a:srgbClr val="171939"/>
                </a:buClr>
                <a:buSzPct val="85000"/>
                <a:buFont typeface="Avenir Medium"/>
                <a:buChar char="•"/>
                <a:tabLst/>
                <a:defRPr sz="4600" b="0" i="0" u="none" strike="noStrike" cap="none" spc="0" baseline="0">
                  <a:solidFill>
                    <a:srgbClr val="171939"/>
                  </a:solidFill>
                  <a:uFillTx/>
                  <a:latin typeface="Avenir Book"/>
                  <a:ea typeface="Avenir Book"/>
                  <a:cs typeface="Avenir Book"/>
                  <a:sym typeface="Avenir Book"/>
                </a:defRPr>
              </a:lvl8pPr>
              <a:lvl9pPr marL="442656" marR="0" indent="-442656" algn="l" defTabSz="821531" rtl="0" latinLnBrk="0">
                <a:lnSpc>
                  <a:spcPct val="110000"/>
                </a:lnSpc>
                <a:spcBef>
                  <a:spcPts val="4900"/>
                </a:spcBef>
                <a:spcAft>
                  <a:spcPts val="0"/>
                </a:spcAft>
                <a:buClr>
                  <a:srgbClr val="171939"/>
                </a:buClr>
                <a:buSzPct val="85000"/>
                <a:buFont typeface="Avenir Medium"/>
                <a:buChar char="•"/>
                <a:tabLst/>
                <a:defRPr sz="4600" b="0" i="0" u="none" strike="noStrike" cap="none" spc="0" baseline="0">
                  <a:solidFill>
                    <a:srgbClr val="171939"/>
                  </a:solidFill>
                  <a:uFillTx/>
                  <a:latin typeface="Avenir Book"/>
                  <a:ea typeface="Avenir Book"/>
                  <a:cs typeface="Avenir Book"/>
                  <a:sym typeface="Avenir Book"/>
                </a:defRPr>
              </a:lvl9pPr>
            </a:lstStyle>
            <a:p>
              <a:pPr marL="0" indent="0" algn="ctr" hangingPunct="1">
                <a:buNone/>
              </a:pPr>
              <a:r>
                <a:rPr lang="en-GB" dirty="0">
                  <a:latin typeface="Helvetica" pitchFamily="2" charset="0"/>
                </a:rPr>
                <a:t>{shiny}</a:t>
              </a: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6759A94-EBD1-663F-9519-018C73FDC289}"/>
              </a:ext>
            </a:extLst>
          </p:cNvPr>
          <p:cNvCxnSpPr/>
          <p:nvPr/>
        </p:nvCxnSpPr>
        <p:spPr>
          <a:xfrm>
            <a:off x="8725716" y="1882689"/>
            <a:ext cx="0" cy="10604200"/>
          </a:xfrm>
          <a:prstGeom prst="line">
            <a:avLst/>
          </a:prstGeom>
          <a:noFill/>
          <a:ln w="3175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90D011-75D6-C536-CA0A-892C5A35D235}"/>
              </a:ext>
            </a:extLst>
          </p:cNvPr>
          <p:cNvCxnSpPr/>
          <p:nvPr/>
        </p:nvCxnSpPr>
        <p:spPr>
          <a:xfrm>
            <a:off x="16775003" y="1882689"/>
            <a:ext cx="0" cy="10604200"/>
          </a:xfrm>
          <a:prstGeom prst="line">
            <a:avLst/>
          </a:prstGeom>
          <a:noFill/>
          <a:ln w="3175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0681758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B91AE661-BD77-D99D-8451-9C09022CC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753" y="36396"/>
            <a:ext cx="17230493" cy="1364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8427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56D44E-9C30-1584-055C-E1B526005B86}"/>
              </a:ext>
            </a:extLst>
          </p:cNvPr>
          <p:cNvCxnSpPr/>
          <p:nvPr/>
        </p:nvCxnSpPr>
        <p:spPr>
          <a:xfrm>
            <a:off x="10210800" y="-1752600"/>
            <a:ext cx="914400" cy="914400"/>
          </a:xfrm>
          <a:prstGeom prst="line">
            <a:avLst/>
          </a:prstGeom>
          <a:noFill/>
          <a:ln w="3175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This is useful for a larger amount of text, for example when a  more complicated definition won’t fit on a 2-up or 3-up card slide.  This is useful for a larger amount of text, for example when a  more complicated definition won’t fit on a 2-up or 3-up c">
            <a:extLst>
              <a:ext uri="{FF2B5EF4-FFF2-40B4-BE49-F238E27FC236}">
                <a16:creationId xmlns:a16="http://schemas.microsoft.com/office/drawing/2014/main" id="{EE56F4C4-87A6-B511-C2B8-9AACCDE5D265}"/>
              </a:ext>
            </a:extLst>
          </p:cNvPr>
          <p:cNvSpPr txBox="1">
            <a:spLocks/>
          </p:cNvSpPr>
          <p:nvPr/>
        </p:nvSpPr>
        <p:spPr>
          <a:xfrm>
            <a:off x="16791031" y="3745638"/>
            <a:ext cx="6932565" cy="1005021"/>
          </a:xfrm>
          <a:prstGeom prst="rect">
            <a:avLst/>
          </a:prstGeom>
        </p:spPr>
        <p:txBody>
          <a:bodyPr/>
          <a:lstStyle>
            <a:lvl1pPr marL="446741" marR="0" indent="-446741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100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1pPr>
            <a:lvl2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2pPr>
            <a:lvl3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3pPr>
            <a:lvl4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4pPr>
            <a:lvl5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5pPr>
            <a:lvl6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6pPr>
            <a:lvl7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7pPr>
            <a:lvl8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8pPr>
            <a:lvl9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9pPr>
          </a:lstStyle>
          <a:p>
            <a:pPr marL="0" indent="0" algn="ctr" hangingPunct="1">
              <a:buNone/>
            </a:pPr>
            <a:endParaRPr lang="en-GB" dirty="0">
              <a:latin typeface="Helvetica" pitchFamily="2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5175AAF-656F-5F73-A27A-AAA1A7E5DD66}"/>
              </a:ext>
            </a:extLst>
          </p:cNvPr>
          <p:cNvSpPr/>
          <p:nvPr/>
        </p:nvSpPr>
        <p:spPr>
          <a:xfrm>
            <a:off x="17987231" y="5358818"/>
            <a:ext cx="4540167" cy="4540167"/>
          </a:xfrm>
          <a:prstGeom prst="ellipse">
            <a:avLst/>
          </a:prstGeom>
          <a:solidFill>
            <a:schemeClr val="bg1"/>
          </a:solidFill>
          <a:ln w="3175" cap="flat">
            <a:solidFill>
              <a:schemeClr val="tx2">
                <a:lumMod val="40000"/>
                <a:lumOff val="6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042" tIns="64042" rIns="64042" bIns="64042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venir Black"/>
            </a:endParaRPr>
          </a:p>
        </p:txBody>
      </p:sp>
      <p:pic>
        <p:nvPicPr>
          <p:cNvPr id="18" name="Picture 2" descr="Shiny - R package | BIII">
            <a:extLst>
              <a:ext uri="{FF2B5EF4-FFF2-40B4-BE49-F238E27FC236}">
                <a16:creationId xmlns:a16="http://schemas.microsoft.com/office/drawing/2014/main" id="{CDB97AC8-D178-0F5A-B909-58A4712D6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8355" y="5439659"/>
            <a:ext cx="3777918" cy="437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EDAFE42-418A-3363-BE08-E0720A3F84B3}"/>
              </a:ext>
            </a:extLst>
          </p:cNvPr>
          <p:cNvSpPr/>
          <p:nvPr/>
        </p:nvSpPr>
        <p:spPr>
          <a:xfrm>
            <a:off x="9921805" y="5407038"/>
            <a:ext cx="4540167" cy="4540167"/>
          </a:xfrm>
          <a:prstGeom prst="ellipse">
            <a:avLst/>
          </a:prstGeom>
          <a:solidFill>
            <a:schemeClr val="bg1"/>
          </a:solidFill>
          <a:ln w="3175" cap="flat">
            <a:solidFill>
              <a:schemeClr val="tx2">
                <a:lumMod val="40000"/>
                <a:lumOff val="6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042" tIns="64042" rIns="64042" bIns="64042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venir Black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AC345546-5B3C-7B3F-DF57-B4D426A0EC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907096" y="6510439"/>
            <a:ext cx="2333360" cy="233336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4270D4D3-9464-925D-A5CC-607EFDD73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015" y="6907791"/>
            <a:ext cx="1985291" cy="153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Heart 15">
            <a:extLst>
              <a:ext uri="{FF2B5EF4-FFF2-40B4-BE49-F238E27FC236}">
                <a16:creationId xmlns:a16="http://schemas.microsoft.com/office/drawing/2014/main" id="{00FB992C-D979-B61F-23DA-517836B8DFCE}"/>
              </a:ext>
            </a:extLst>
          </p:cNvPr>
          <p:cNvSpPr/>
          <p:nvPr/>
        </p:nvSpPr>
        <p:spPr>
          <a:xfrm>
            <a:off x="11907096" y="7186464"/>
            <a:ext cx="981307" cy="981307"/>
          </a:xfrm>
          <a:prstGeom prst="heart">
            <a:avLst/>
          </a:prstGeom>
          <a:solidFill>
            <a:srgbClr val="C00000"/>
          </a:solidFill>
          <a:ln w="3175" cap="flat">
            <a:solidFill>
              <a:schemeClr val="accent5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042" tIns="64042" rIns="64042" bIns="64042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9000" i="0" u="none" strike="noStrike" normalizeH="0" baseline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Avenir Black"/>
            </a:endParaRPr>
          </a:p>
        </p:txBody>
      </p:sp>
      <p:pic>
        <p:nvPicPr>
          <p:cNvPr id="1026" name="Picture 2" descr="Quarto">
            <a:extLst>
              <a:ext uri="{FF2B5EF4-FFF2-40B4-BE49-F238E27FC236}">
                <a16:creationId xmlns:a16="http://schemas.microsoft.com/office/drawing/2014/main" id="{C05FCB8D-DD04-65BD-8923-CEDC94426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78" y="6826674"/>
            <a:ext cx="6788800" cy="163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his is useful for a larger amount of text, for example when a  more complicated definition won’t fit on a 2-up or 3-up card slide.  This is useful for a larger amount of text, for example when a  more complicated definition won’t fit on a 2-up or 3-up c">
            <a:extLst>
              <a:ext uri="{FF2B5EF4-FFF2-40B4-BE49-F238E27FC236}">
                <a16:creationId xmlns:a16="http://schemas.microsoft.com/office/drawing/2014/main" id="{9DF8941E-7093-4BA8-E8A8-4620AE5DB880}"/>
              </a:ext>
            </a:extLst>
          </p:cNvPr>
          <p:cNvSpPr txBox="1">
            <a:spLocks/>
          </p:cNvSpPr>
          <p:nvPr/>
        </p:nvSpPr>
        <p:spPr>
          <a:xfrm>
            <a:off x="1110299" y="3768795"/>
            <a:ext cx="6052392" cy="1005021"/>
          </a:xfrm>
          <a:prstGeom prst="rect">
            <a:avLst/>
          </a:prstGeom>
        </p:spPr>
        <p:txBody>
          <a:bodyPr/>
          <a:lstStyle>
            <a:lvl1pPr marL="446741" marR="0" indent="-446741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100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1pPr>
            <a:lvl2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2pPr>
            <a:lvl3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3pPr>
            <a:lvl4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4pPr>
            <a:lvl5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5pPr>
            <a:lvl6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6pPr>
            <a:lvl7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7pPr>
            <a:lvl8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8pPr>
            <a:lvl9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9pPr>
          </a:lstStyle>
          <a:p>
            <a:pPr marL="0" indent="0" algn="ctr" hangingPunct="1">
              <a:buNone/>
            </a:pPr>
            <a:r>
              <a:rPr lang="en-GB" dirty="0">
                <a:latin typeface="Helvetica" pitchFamily="2" charset="0"/>
              </a:rPr>
              <a:t>Quarto</a:t>
            </a:r>
          </a:p>
        </p:txBody>
      </p:sp>
      <p:sp>
        <p:nvSpPr>
          <p:cNvPr id="12" name="This is useful for a larger amount of text, for example when a  more complicated definition won’t fit on a 2-up or 3-up card slide.  This is useful for a larger amount of text, for example when a  more complicated definition won’t fit on a 2-up or 3-up c">
            <a:extLst>
              <a:ext uri="{FF2B5EF4-FFF2-40B4-BE49-F238E27FC236}">
                <a16:creationId xmlns:a16="http://schemas.microsoft.com/office/drawing/2014/main" id="{7194BACE-5465-04C0-BC58-D42AC16CAB91}"/>
              </a:ext>
            </a:extLst>
          </p:cNvPr>
          <p:cNvSpPr txBox="1">
            <a:spLocks/>
          </p:cNvSpPr>
          <p:nvPr/>
        </p:nvSpPr>
        <p:spPr>
          <a:xfrm>
            <a:off x="8725716" y="3797519"/>
            <a:ext cx="6932565" cy="1005021"/>
          </a:xfrm>
          <a:prstGeom prst="rect">
            <a:avLst/>
          </a:prstGeom>
        </p:spPr>
        <p:txBody>
          <a:bodyPr/>
          <a:lstStyle>
            <a:lvl1pPr marL="446741" marR="0" indent="-446741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100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1pPr>
            <a:lvl2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2pPr>
            <a:lvl3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3pPr>
            <a:lvl4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4pPr>
            <a:lvl5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5pPr>
            <a:lvl6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6pPr>
            <a:lvl7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7pPr>
            <a:lvl8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8pPr>
            <a:lvl9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9pPr>
          </a:lstStyle>
          <a:p>
            <a:pPr marL="0" indent="0" algn="ctr" hangingPunct="1">
              <a:buNone/>
            </a:pPr>
            <a:r>
              <a:rPr lang="en-GB" dirty="0">
                <a:latin typeface="Helvetica" pitchFamily="2" charset="0"/>
              </a:rPr>
              <a:t>{</a:t>
            </a:r>
            <a:r>
              <a:rPr lang="en-GB" dirty="0" err="1">
                <a:latin typeface="Helvetica" pitchFamily="2" charset="0"/>
              </a:rPr>
              <a:t>htmlwidgets</a:t>
            </a:r>
            <a:r>
              <a:rPr lang="en-GB" dirty="0">
                <a:latin typeface="Helvetica" pitchFamily="2" charset="0"/>
              </a:rPr>
              <a:t>}</a:t>
            </a:r>
          </a:p>
        </p:txBody>
      </p:sp>
      <p:sp>
        <p:nvSpPr>
          <p:cNvPr id="19" name="This is useful for a larger amount of text, for example when a  more complicated definition won’t fit on a 2-up or 3-up card slide.  This is useful for a larger amount of text, for example when a  more complicated definition won’t fit on a 2-up or 3-up c">
            <a:extLst>
              <a:ext uri="{FF2B5EF4-FFF2-40B4-BE49-F238E27FC236}">
                <a16:creationId xmlns:a16="http://schemas.microsoft.com/office/drawing/2014/main" id="{EC1190B9-D762-4688-AC49-0BF76214E8B6}"/>
              </a:ext>
            </a:extLst>
          </p:cNvPr>
          <p:cNvSpPr txBox="1">
            <a:spLocks/>
          </p:cNvSpPr>
          <p:nvPr/>
        </p:nvSpPr>
        <p:spPr>
          <a:xfrm>
            <a:off x="16775003" y="3768794"/>
            <a:ext cx="6932565" cy="1005021"/>
          </a:xfrm>
          <a:prstGeom prst="rect">
            <a:avLst/>
          </a:prstGeom>
        </p:spPr>
        <p:txBody>
          <a:bodyPr/>
          <a:lstStyle>
            <a:lvl1pPr marL="446741" marR="0" indent="-446741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100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1pPr>
            <a:lvl2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2pPr>
            <a:lvl3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3pPr>
            <a:lvl4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4pPr>
            <a:lvl5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5pPr>
            <a:lvl6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6pPr>
            <a:lvl7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7pPr>
            <a:lvl8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8pPr>
            <a:lvl9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9pPr>
          </a:lstStyle>
          <a:p>
            <a:pPr marL="0" indent="0" algn="ctr" hangingPunct="1">
              <a:buNone/>
            </a:pPr>
            <a:r>
              <a:rPr lang="en-GB" dirty="0">
                <a:solidFill>
                  <a:schemeClr val="bg2"/>
                </a:solidFill>
                <a:latin typeface="Helvetica" pitchFamily="2" charset="0"/>
              </a:rPr>
              <a:t>{shiny}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6A715A9-393B-1551-4AF6-053839015D3E}"/>
              </a:ext>
            </a:extLst>
          </p:cNvPr>
          <p:cNvCxnSpPr/>
          <p:nvPr/>
        </p:nvCxnSpPr>
        <p:spPr>
          <a:xfrm>
            <a:off x="8725716" y="1882689"/>
            <a:ext cx="0" cy="10604200"/>
          </a:xfrm>
          <a:prstGeom prst="line">
            <a:avLst/>
          </a:prstGeom>
          <a:noFill/>
          <a:ln w="3175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11A1DC4-1DD0-97D3-2E0C-DAFE253C4EF8}"/>
              </a:ext>
            </a:extLst>
          </p:cNvPr>
          <p:cNvCxnSpPr/>
          <p:nvPr/>
        </p:nvCxnSpPr>
        <p:spPr>
          <a:xfrm>
            <a:off x="16775003" y="1882689"/>
            <a:ext cx="0" cy="10604200"/>
          </a:xfrm>
          <a:prstGeom prst="line">
            <a:avLst/>
          </a:prstGeom>
          <a:noFill/>
          <a:ln w="3175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Right Brace 3">
            <a:extLst>
              <a:ext uri="{FF2B5EF4-FFF2-40B4-BE49-F238E27FC236}">
                <a16:creationId xmlns:a16="http://schemas.microsoft.com/office/drawing/2014/main" id="{48847C65-EA01-50C5-AF41-CC6CED185B8F}"/>
              </a:ext>
            </a:extLst>
          </p:cNvPr>
          <p:cNvSpPr/>
          <p:nvPr/>
        </p:nvSpPr>
        <p:spPr>
          <a:xfrm rot="5400000">
            <a:off x="7210341" y="3340914"/>
            <a:ext cx="1197429" cy="14221955"/>
          </a:xfrm>
          <a:prstGeom prst="rightBrace">
            <a:avLst>
              <a:gd name="adj1" fmla="val 259242"/>
              <a:gd name="adj2" fmla="val 50000"/>
            </a:avLst>
          </a:prstGeom>
          <a:noFill/>
          <a:ln w="3175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9" name="This is useful for a larger amount of text, for example when a  more complicated definition won’t fit on a 2-up or 3-up card slide.  This is useful for a larger amount of text, for example when a  more complicated definition won’t fit on a 2-up or 3-up c">
            <a:extLst>
              <a:ext uri="{FF2B5EF4-FFF2-40B4-BE49-F238E27FC236}">
                <a16:creationId xmlns:a16="http://schemas.microsoft.com/office/drawing/2014/main" id="{AC9DCF2F-58FA-2BCF-9BA3-659E9C2FBFD8}"/>
              </a:ext>
            </a:extLst>
          </p:cNvPr>
          <p:cNvSpPr txBox="1">
            <a:spLocks/>
          </p:cNvSpPr>
          <p:nvPr/>
        </p:nvSpPr>
        <p:spPr>
          <a:xfrm>
            <a:off x="2762913" y="11292015"/>
            <a:ext cx="10137167" cy="1005021"/>
          </a:xfrm>
          <a:prstGeom prst="rect">
            <a:avLst/>
          </a:prstGeom>
        </p:spPr>
        <p:txBody>
          <a:bodyPr/>
          <a:lstStyle>
            <a:lvl1pPr marL="446741" marR="0" indent="-446741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100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1pPr>
            <a:lvl2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2pPr>
            <a:lvl3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3pPr>
            <a:lvl4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4pPr>
            <a:lvl5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5pPr>
            <a:lvl6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6pPr>
            <a:lvl7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7pPr>
            <a:lvl8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8pPr>
            <a:lvl9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9pPr>
          </a:lstStyle>
          <a:p>
            <a:pPr marL="0" indent="0" algn="ctr" hangingPunct="1">
              <a:buNone/>
            </a:pPr>
            <a:r>
              <a:rPr lang="en-GB" dirty="0">
                <a:latin typeface="Helvetica" pitchFamily="2" charset="0"/>
              </a:rPr>
              <a:t>Doesn’t require a server – everything happens in the browser</a:t>
            </a:r>
          </a:p>
        </p:txBody>
      </p:sp>
    </p:spTree>
    <p:extLst>
      <p:ext uri="{BB962C8B-B14F-4D97-AF65-F5344CB8AC3E}">
        <p14:creationId xmlns:p14="http://schemas.microsoft.com/office/powerpoint/2010/main" val="14876446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56D44E-9C30-1584-055C-E1B526005B86}"/>
              </a:ext>
            </a:extLst>
          </p:cNvPr>
          <p:cNvCxnSpPr/>
          <p:nvPr/>
        </p:nvCxnSpPr>
        <p:spPr>
          <a:xfrm>
            <a:off x="10210800" y="-1752600"/>
            <a:ext cx="914400" cy="914400"/>
          </a:xfrm>
          <a:prstGeom prst="line">
            <a:avLst/>
          </a:prstGeom>
          <a:noFill/>
          <a:ln w="3175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This is useful for a larger amount of text, for example when a  more complicated definition won’t fit on a 2-up or 3-up card slide.  This is useful for a larger amount of text, for example when a  more complicated definition won’t fit on a 2-up or 3-up c">
            <a:extLst>
              <a:ext uri="{FF2B5EF4-FFF2-40B4-BE49-F238E27FC236}">
                <a16:creationId xmlns:a16="http://schemas.microsoft.com/office/drawing/2014/main" id="{EE56F4C4-87A6-B511-C2B8-9AACCDE5D265}"/>
              </a:ext>
            </a:extLst>
          </p:cNvPr>
          <p:cNvSpPr txBox="1">
            <a:spLocks/>
          </p:cNvSpPr>
          <p:nvPr/>
        </p:nvSpPr>
        <p:spPr>
          <a:xfrm>
            <a:off x="16791031" y="3745638"/>
            <a:ext cx="6932565" cy="1005021"/>
          </a:xfrm>
          <a:prstGeom prst="rect">
            <a:avLst/>
          </a:prstGeom>
        </p:spPr>
        <p:txBody>
          <a:bodyPr/>
          <a:lstStyle>
            <a:lvl1pPr marL="446741" marR="0" indent="-446741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100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1pPr>
            <a:lvl2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2pPr>
            <a:lvl3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3pPr>
            <a:lvl4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4pPr>
            <a:lvl5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5pPr>
            <a:lvl6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6pPr>
            <a:lvl7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7pPr>
            <a:lvl8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8pPr>
            <a:lvl9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9pPr>
          </a:lstStyle>
          <a:p>
            <a:pPr marL="0" indent="0" algn="ctr" hangingPunct="1">
              <a:buNone/>
            </a:pPr>
            <a:endParaRPr lang="en-GB" dirty="0">
              <a:latin typeface="Helvetica" pitchFamily="2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5175AAF-656F-5F73-A27A-AAA1A7E5DD66}"/>
              </a:ext>
            </a:extLst>
          </p:cNvPr>
          <p:cNvSpPr/>
          <p:nvPr/>
        </p:nvSpPr>
        <p:spPr>
          <a:xfrm>
            <a:off x="17987231" y="5358818"/>
            <a:ext cx="4540167" cy="4540167"/>
          </a:xfrm>
          <a:prstGeom prst="ellipse">
            <a:avLst/>
          </a:prstGeom>
          <a:solidFill>
            <a:schemeClr val="bg1"/>
          </a:solidFill>
          <a:ln w="3175" cap="flat">
            <a:solidFill>
              <a:schemeClr val="tx2">
                <a:lumMod val="40000"/>
                <a:lumOff val="6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042" tIns="64042" rIns="64042" bIns="64042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venir Black"/>
            </a:endParaRPr>
          </a:p>
        </p:txBody>
      </p:sp>
      <p:pic>
        <p:nvPicPr>
          <p:cNvPr id="18" name="Picture 2" descr="Shiny - R package | BIII">
            <a:extLst>
              <a:ext uri="{FF2B5EF4-FFF2-40B4-BE49-F238E27FC236}">
                <a16:creationId xmlns:a16="http://schemas.microsoft.com/office/drawing/2014/main" id="{CDB97AC8-D178-0F5A-B909-58A4712D6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8355" y="5439659"/>
            <a:ext cx="3777918" cy="437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EDAFE42-418A-3363-BE08-E0720A3F84B3}"/>
              </a:ext>
            </a:extLst>
          </p:cNvPr>
          <p:cNvSpPr/>
          <p:nvPr/>
        </p:nvSpPr>
        <p:spPr>
          <a:xfrm>
            <a:off x="9921805" y="5407038"/>
            <a:ext cx="4540167" cy="4540167"/>
          </a:xfrm>
          <a:prstGeom prst="ellipse">
            <a:avLst/>
          </a:prstGeom>
          <a:solidFill>
            <a:schemeClr val="bg1"/>
          </a:solidFill>
          <a:ln w="3175" cap="flat">
            <a:solidFill>
              <a:schemeClr val="tx2">
                <a:lumMod val="40000"/>
                <a:lumOff val="60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042" tIns="64042" rIns="64042" bIns="64042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venir Black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AC345546-5B3C-7B3F-DF57-B4D426A0EC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907096" y="6510439"/>
            <a:ext cx="2333360" cy="233336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4270D4D3-9464-925D-A5CC-607EFDD73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015" y="6907791"/>
            <a:ext cx="1985291" cy="153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Heart 15">
            <a:extLst>
              <a:ext uri="{FF2B5EF4-FFF2-40B4-BE49-F238E27FC236}">
                <a16:creationId xmlns:a16="http://schemas.microsoft.com/office/drawing/2014/main" id="{00FB992C-D979-B61F-23DA-517836B8DFCE}"/>
              </a:ext>
            </a:extLst>
          </p:cNvPr>
          <p:cNvSpPr/>
          <p:nvPr/>
        </p:nvSpPr>
        <p:spPr>
          <a:xfrm>
            <a:off x="11907096" y="7186464"/>
            <a:ext cx="981307" cy="981307"/>
          </a:xfrm>
          <a:prstGeom prst="heart">
            <a:avLst/>
          </a:prstGeom>
          <a:solidFill>
            <a:srgbClr val="C00000"/>
          </a:solidFill>
          <a:ln w="3175" cap="flat">
            <a:solidFill>
              <a:schemeClr val="accent5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042" tIns="64042" rIns="64042" bIns="64042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9000" i="0" u="none" strike="noStrike" normalizeH="0" baseline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Avenir Black"/>
            </a:endParaRPr>
          </a:p>
        </p:txBody>
      </p:sp>
      <p:pic>
        <p:nvPicPr>
          <p:cNvPr id="1026" name="Picture 2" descr="Quarto">
            <a:extLst>
              <a:ext uri="{FF2B5EF4-FFF2-40B4-BE49-F238E27FC236}">
                <a16:creationId xmlns:a16="http://schemas.microsoft.com/office/drawing/2014/main" id="{C05FCB8D-DD04-65BD-8923-CEDC94426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78" y="6826674"/>
            <a:ext cx="6788800" cy="163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his is useful for a larger amount of text, for example when a  more complicated definition won’t fit on a 2-up or 3-up card slide.  This is useful for a larger amount of text, for example when a  more complicated definition won’t fit on a 2-up or 3-up c">
            <a:extLst>
              <a:ext uri="{FF2B5EF4-FFF2-40B4-BE49-F238E27FC236}">
                <a16:creationId xmlns:a16="http://schemas.microsoft.com/office/drawing/2014/main" id="{9DF8941E-7093-4BA8-E8A8-4620AE5DB880}"/>
              </a:ext>
            </a:extLst>
          </p:cNvPr>
          <p:cNvSpPr txBox="1">
            <a:spLocks/>
          </p:cNvSpPr>
          <p:nvPr/>
        </p:nvSpPr>
        <p:spPr>
          <a:xfrm>
            <a:off x="1110299" y="3768795"/>
            <a:ext cx="6052392" cy="1005021"/>
          </a:xfrm>
          <a:prstGeom prst="rect">
            <a:avLst/>
          </a:prstGeom>
        </p:spPr>
        <p:txBody>
          <a:bodyPr/>
          <a:lstStyle>
            <a:lvl1pPr marL="446741" marR="0" indent="-446741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100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1pPr>
            <a:lvl2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2pPr>
            <a:lvl3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3pPr>
            <a:lvl4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4pPr>
            <a:lvl5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5pPr>
            <a:lvl6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6pPr>
            <a:lvl7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7pPr>
            <a:lvl8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8pPr>
            <a:lvl9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9pPr>
          </a:lstStyle>
          <a:p>
            <a:pPr marL="0" indent="0" algn="ctr" hangingPunct="1">
              <a:buNone/>
            </a:pPr>
            <a:r>
              <a:rPr lang="en-GB" dirty="0">
                <a:latin typeface="Helvetica" pitchFamily="2" charset="0"/>
              </a:rPr>
              <a:t>Quarto</a:t>
            </a:r>
          </a:p>
        </p:txBody>
      </p:sp>
      <p:sp>
        <p:nvSpPr>
          <p:cNvPr id="12" name="This is useful for a larger amount of text, for example when a  more complicated definition won’t fit on a 2-up or 3-up card slide.  This is useful for a larger amount of text, for example when a  more complicated definition won’t fit on a 2-up or 3-up c">
            <a:extLst>
              <a:ext uri="{FF2B5EF4-FFF2-40B4-BE49-F238E27FC236}">
                <a16:creationId xmlns:a16="http://schemas.microsoft.com/office/drawing/2014/main" id="{7194BACE-5465-04C0-BC58-D42AC16CAB91}"/>
              </a:ext>
            </a:extLst>
          </p:cNvPr>
          <p:cNvSpPr txBox="1">
            <a:spLocks/>
          </p:cNvSpPr>
          <p:nvPr/>
        </p:nvSpPr>
        <p:spPr>
          <a:xfrm>
            <a:off x="8725716" y="3797519"/>
            <a:ext cx="6932565" cy="1005021"/>
          </a:xfrm>
          <a:prstGeom prst="rect">
            <a:avLst/>
          </a:prstGeom>
        </p:spPr>
        <p:txBody>
          <a:bodyPr/>
          <a:lstStyle>
            <a:lvl1pPr marL="446741" marR="0" indent="-446741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100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1pPr>
            <a:lvl2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2pPr>
            <a:lvl3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3pPr>
            <a:lvl4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4pPr>
            <a:lvl5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5pPr>
            <a:lvl6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6pPr>
            <a:lvl7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7pPr>
            <a:lvl8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8pPr>
            <a:lvl9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9pPr>
          </a:lstStyle>
          <a:p>
            <a:pPr marL="0" indent="0" algn="ctr" hangingPunct="1">
              <a:buNone/>
            </a:pPr>
            <a:r>
              <a:rPr lang="en-GB" dirty="0">
                <a:latin typeface="Helvetica" pitchFamily="2" charset="0"/>
              </a:rPr>
              <a:t>{</a:t>
            </a:r>
            <a:r>
              <a:rPr lang="en-GB" dirty="0" err="1">
                <a:latin typeface="Helvetica" pitchFamily="2" charset="0"/>
              </a:rPr>
              <a:t>htmlwidgets</a:t>
            </a:r>
            <a:r>
              <a:rPr lang="en-GB" dirty="0">
                <a:latin typeface="Helvetica" pitchFamily="2" charset="0"/>
              </a:rPr>
              <a:t>}</a:t>
            </a:r>
          </a:p>
        </p:txBody>
      </p:sp>
      <p:sp>
        <p:nvSpPr>
          <p:cNvPr id="19" name="This is useful for a larger amount of text, for example when a  more complicated definition won’t fit on a 2-up or 3-up card slide.  This is useful for a larger amount of text, for example when a  more complicated definition won’t fit on a 2-up or 3-up c">
            <a:extLst>
              <a:ext uri="{FF2B5EF4-FFF2-40B4-BE49-F238E27FC236}">
                <a16:creationId xmlns:a16="http://schemas.microsoft.com/office/drawing/2014/main" id="{EC1190B9-D762-4688-AC49-0BF76214E8B6}"/>
              </a:ext>
            </a:extLst>
          </p:cNvPr>
          <p:cNvSpPr txBox="1">
            <a:spLocks/>
          </p:cNvSpPr>
          <p:nvPr/>
        </p:nvSpPr>
        <p:spPr>
          <a:xfrm>
            <a:off x="16775003" y="3768794"/>
            <a:ext cx="6932565" cy="1005021"/>
          </a:xfrm>
          <a:prstGeom prst="rect">
            <a:avLst/>
          </a:prstGeom>
        </p:spPr>
        <p:txBody>
          <a:bodyPr/>
          <a:lstStyle>
            <a:lvl1pPr marL="446741" marR="0" indent="-446741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100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1pPr>
            <a:lvl2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2pPr>
            <a:lvl3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3pPr>
            <a:lvl4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4pPr>
            <a:lvl5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5pPr>
            <a:lvl6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6pPr>
            <a:lvl7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7pPr>
            <a:lvl8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8pPr>
            <a:lvl9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9pPr>
          </a:lstStyle>
          <a:p>
            <a:pPr marL="0" indent="0" algn="ctr" hangingPunct="1">
              <a:buNone/>
            </a:pPr>
            <a:r>
              <a:rPr lang="en-GB" dirty="0">
                <a:solidFill>
                  <a:schemeClr val="tx1"/>
                </a:solidFill>
                <a:latin typeface="Helvetica" pitchFamily="2" charset="0"/>
              </a:rPr>
              <a:t>{shiny}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6A715A9-393B-1551-4AF6-053839015D3E}"/>
              </a:ext>
            </a:extLst>
          </p:cNvPr>
          <p:cNvCxnSpPr/>
          <p:nvPr/>
        </p:nvCxnSpPr>
        <p:spPr>
          <a:xfrm>
            <a:off x="8725716" y="1882689"/>
            <a:ext cx="0" cy="10604200"/>
          </a:xfrm>
          <a:prstGeom prst="line">
            <a:avLst/>
          </a:prstGeom>
          <a:noFill/>
          <a:ln w="3175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11A1DC4-1DD0-97D3-2E0C-DAFE253C4EF8}"/>
              </a:ext>
            </a:extLst>
          </p:cNvPr>
          <p:cNvCxnSpPr/>
          <p:nvPr/>
        </p:nvCxnSpPr>
        <p:spPr>
          <a:xfrm>
            <a:off x="16775003" y="1882689"/>
            <a:ext cx="0" cy="10604200"/>
          </a:xfrm>
          <a:prstGeom prst="line">
            <a:avLst/>
          </a:prstGeom>
          <a:noFill/>
          <a:ln w="3175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Right Arrow 19">
            <a:extLst>
              <a:ext uri="{FF2B5EF4-FFF2-40B4-BE49-F238E27FC236}">
                <a16:creationId xmlns:a16="http://schemas.microsoft.com/office/drawing/2014/main" id="{33782717-ABBC-1990-4913-799DC73D760E}"/>
              </a:ext>
            </a:extLst>
          </p:cNvPr>
          <p:cNvSpPr/>
          <p:nvPr/>
        </p:nvSpPr>
        <p:spPr>
          <a:xfrm rot="19767610">
            <a:off x="15281691" y="10081217"/>
            <a:ext cx="3096802" cy="805543"/>
          </a:xfrm>
          <a:prstGeom prst="rightArrow">
            <a:avLst/>
          </a:prstGeom>
          <a:blipFill rotWithShape="1">
            <a:blip r:embed="rId7"/>
            <a:srcRect/>
            <a:tile tx="0" ty="0" sx="100000" sy="100000" flip="none" algn="tl"/>
          </a:blipFill>
          <a:ln w="3175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042" tIns="64042" rIns="64042" bIns="64042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9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venir Black"/>
            </a:endParaRPr>
          </a:p>
        </p:txBody>
      </p:sp>
      <p:sp>
        <p:nvSpPr>
          <p:cNvPr id="21" name="This is useful for a larger amount of text, for example when a  more complicated definition won’t fit on a 2-up or 3-up card slide.  This is useful for a larger amount of text, for example when a  more complicated definition won’t fit on a 2-up or 3-up c">
            <a:extLst>
              <a:ext uri="{FF2B5EF4-FFF2-40B4-BE49-F238E27FC236}">
                <a16:creationId xmlns:a16="http://schemas.microsoft.com/office/drawing/2014/main" id="{73E64923-9ABC-364A-92A5-2B37FB236F3D}"/>
              </a:ext>
            </a:extLst>
          </p:cNvPr>
          <p:cNvSpPr txBox="1">
            <a:spLocks/>
          </p:cNvSpPr>
          <p:nvPr/>
        </p:nvSpPr>
        <p:spPr>
          <a:xfrm>
            <a:off x="10373090" y="11162547"/>
            <a:ext cx="5401372" cy="1005021"/>
          </a:xfrm>
          <a:prstGeom prst="rect">
            <a:avLst/>
          </a:prstGeom>
        </p:spPr>
        <p:txBody>
          <a:bodyPr/>
          <a:lstStyle>
            <a:lvl1pPr marL="446741" marR="0" indent="-446741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100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1pPr>
            <a:lvl2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2pPr>
            <a:lvl3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3pPr>
            <a:lvl4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4pPr>
            <a:lvl5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5pPr>
            <a:lvl6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6pPr>
            <a:lvl7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7pPr>
            <a:lvl8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8pPr>
            <a:lvl9pPr marL="442656" marR="0" indent="-442656" algn="l" defTabSz="821531" rtl="0" latinLnBrk="0">
              <a:lnSpc>
                <a:spcPct val="110000"/>
              </a:lnSpc>
              <a:spcBef>
                <a:spcPts val="4900"/>
              </a:spcBef>
              <a:spcAft>
                <a:spcPts val="0"/>
              </a:spcAft>
              <a:buClr>
                <a:srgbClr val="171939"/>
              </a:buClr>
              <a:buSzPct val="85000"/>
              <a:buFont typeface="Avenir Medium"/>
              <a:buChar char="•"/>
              <a:tabLst/>
              <a:defRPr sz="4600" b="0" i="0" u="none" strike="noStrike" cap="none" spc="0" baseline="0">
                <a:solidFill>
                  <a:srgbClr val="171939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9pPr>
          </a:lstStyle>
          <a:p>
            <a:pPr marL="0" indent="0" algn="ctr" hangingPunct="1">
              <a:buNone/>
            </a:pPr>
            <a:r>
              <a:rPr lang="en-GB" dirty="0">
                <a:latin typeface="Helvetica" pitchFamily="2" charset="0"/>
              </a:rPr>
              <a:t>Needs a server</a:t>
            </a:r>
          </a:p>
        </p:txBody>
      </p:sp>
    </p:spTree>
    <p:extLst>
      <p:ext uri="{BB962C8B-B14F-4D97-AF65-F5344CB8AC3E}">
        <p14:creationId xmlns:p14="http://schemas.microsoft.com/office/powerpoint/2010/main" val="30896844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" name="Image" descr="Image"/>
          <p:cNvPicPr>
            <a:picLocks noGrp="1" noChangeAspect="1"/>
          </p:cNvPicPr>
          <p:nvPr>
            <p:ph type="pic" idx="21"/>
          </p:nvPr>
        </p:nvPicPr>
        <p:blipFill>
          <a:blip r:embed="rId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61" name="Title2"/>
          <p:cNvSpPr txBox="1">
            <a:spLocks noGrp="1"/>
          </p:cNvSpPr>
          <p:nvPr>
            <p:ph type="title"/>
          </p:nvPr>
        </p:nvSpPr>
        <p:spPr>
          <a:xfrm>
            <a:off x="6846179" y="339098"/>
            <a:ext cx="14870251" cy="2406727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{shiny} for R</a:t>
            </a:r>
            <a:endParaRPr dirty="0"/>
          </a:p>
        </p:txBody>
      </p:sp>
      <p:sp>
        <p:nvSpPr>
          <p:cNvPr id="862" name="The formal statement of the meaning or significance of a word, phrase, idiom, etc., as found in dictionaries."/>
          <p:cNvSpPr txBox="1">
            <a:spLocks noGrp="1"/>
          </p:cNvSpPr>
          <p:nvPr>
            <p:ph type="body" sz="half" idx="1"/>
          </p:nvPr>
        </p:nvSpPr>
        <p:spPr>
          <a:xfrm>
            <a:off x="6846178" y="2564780"/>
            <a:ext cx="17537821" cy="1032603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{shiny} is a</a:t>
            </a:r>
            <a:r>
              <a:rPr lang="en-US" b="1" dirty="0"/>
              <a:t> fully self-contained</a:t>
            </a:r>
            <a:r>
              <a:rPr lang="en-US" dirty="0"/>
              <a:t> framework for building </a:t>
            </a:r>
            <a:r>
              <a:rPr lang="en-US" strike="sngStrike" dirty="0"/>
              <a:t>web apps</a:t>
            </a:r>
            <a:r>
              <a:rPr lang="en-US" dirty="0"/>
              <a:t> dashboards with R.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write the UX with R code.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write the server side of the code with R.</a:t>
            </a:r>
          </a:p>
        </p:txBody>
      </p:sp>
      <p:pic>
        <p:nvPicPr>
          <p:cNvPr id="5" name="Picture 2" descr="Shiny - R package | BIII">
            <a:extLst>
              <a:ext uri="{FF2B5EF4-FFF2-40B4-BE49-F238E27FC236}">
                <a16:creationId xmlns:a16="http://schemas.microsoft.com/office/drawing/2014/main" id="{CEE6C9FA-C8A8-5590-F7C4-95C2C329E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795" y="5152658"/>
            <a:ext cx="2942864" cy="341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52611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" grpId="0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171939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venir Black"/>
        <a:ea typeface="Avenir Black"/>
        <a:cs typeface="Avenir Black"/>
      </a:majorFont>
      <a:minorFont>
        <a:latin typeface="Avenir Black"/>
        <a:ea typeface="Avenir Black"/>
        <a:cs typeface="Avenir Black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64042" tIns="64042" rIns="64042" bIns="64042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9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Blac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175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64042" tIns="64042" rIns="64042" bIns="64042" numCol="1" spcCol="38100" rtlCol="0" anchor="ctr">
        <a:spAutoFit/>
      </a:bodyPr>
      <a:lstStyle>
        <a:defPPr marL="988594" marR="0" indent="-645694" algn="l" defTabSz="821531" rtl="0" fontAlgn="auto" latinLnBrk="0" hangingPunct="0">
          <a:lnSpc>
            <a:spcPct val="110000"/>
          </a:lnSpc>
          <a:spcBef>
            <a:spcPts val="3600"/>
          </a:spcBef>
          <a:spcAft>
            <a:spcPts val="0"/>
          </a:spcAft>
          <a:buClrTx/>
          <a:buSzPct val="171000"/>
          <a:buFontTx/>
          <a:buChar char="•"/>
          <a:tabLst/>
          <a:defRPr kumimoji="0" sz="4600" b="0" i="0" u="none" strike="noStrike" cap="none" spc="0" normalizeH="0" baseline="0">
            <a:ln>
              <a:noFill/>
            </a:ln>
            <a:solidFill>
              <a:srgbClr val="171939"/>
            </a:solidFill>
            <a:effectLst/>
            <a:uFillTx/>
            <a:latin typeface="Avenir Book"/>
            <a:ea typeface="Avenir Book"/>
            <a:cs typeface="Avenir Book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White">
      <a:dk1>
        <a:srgbClr val="171939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venir Black"/>
        <a:ea typeface="Avenir Black"/>
        <a:cs typeface="Avenir Black"/>
      </a:majorFont>
      <a:minorFont>
        <a:latin typeface="Avenir Black"/>
        <a:ea typeface="Avenir Black"/>
        <a:cs typeface="Avenir Black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64042" tIns="64042" rIns="64042" bIns="64042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9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Blac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175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64042" tIns="64042" rIns="64042" bIns="64042" numCol="1" spcCol="38100" rtlCol="0" anchor="ctr">
        <a:spAutoFit/>
      </a:bodyPr>
      <a:lstStyle>
        <a:defPPr marL="988594" marR="0" indent="-645694" algn="l" defTabSz="821531" rtl="0" fontAlgn="auto" latinLnBrk="0" hangingPunct="0">
          <a:lnSpc>
            <a:spcPct val="110000"/>
          </a:lnSpc>
          <a:spcBef>
            <a:spcPts val="3600"/>
          </a:spcBef>
          <a:spcAft>
            <a:spcPts val="0"/>
          </a:spcAft>
          <a:buClrTx/>
          <a:buSzPct val="171000"/>
          <a:buFontTx/>
          <a:buChar char="•"/>
          <a:tabLst/>
          <a:defRPr kumimoji="0" sz="4600" b="0" i="0" u="none" strike="noStrike" cap="none" spc="0" normalizeH="0" baseline="0">
            <a:ln>
              <a:noFill/>
            </a:ln>
            <a:solidFill>
              <a:srgbClr val="171939"/>
            </a:solidFill>
            <a:effectLst/>
            <a:uFillTx/>
            <a:latin typeface="Avenir Book"/>
            <a:ea typeface="Avenir Book"/>
            <a:cs typeface="Avenir Book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venir Black"/>
        <a:ea typeface="Avenir Black"/>
        <a:cs typeface="Avenir Black"/>
      </a:majorFont>
      <a:minorFont>
        <a:latin typeface="Avenir Black"/>
        <a:ea typeface="Avenir Black"/>
        <a:cs typeface="Avenir Black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64042" tIns="64042" rIns="64042" bIns="64042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9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Blac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175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64042" tIns="64042" rIns="64042" bIns="64042" numCol="1" spcCol="38100" rtlCol="0" anchor="ctr">
        <a:spAutoFit/>
      </a:bodyPr>
      <a:lstStyle>
        <a:defPPr marL="988594" marR="0" indent="-645694" algn="l" defTabSz="821531" rtl="0" fontAlgn="auto" latinLnBrk="0" hangingPunct="0">
          <a:lnSpc>
            <a:spcPct val="110000"/>
          </a:lnSpc>
          <a:spcBef>
            <a:spcPts val="3600"/>
          </a:spcBef>
          <a:spcAft>
            <a:spcPts val="0"/>
          </a:spcAft>
          <a:buClrTx/>
          <a:buSzPct val="171000"/>
          <a:buFontTx/>
          <a:buChar char="•"/>
          <a:tabLst/>
          <a:defRPr kumimoji="0" sz="4600" b="0" i="0" u="none" strike="noStrike" cap="none" spc="0" normalizeH="0" baseline="0">
            <a:ln>
              <a:noFill/>
            </a:ln>
            <a:solidFill>
              <a:srgbClr val="171939"/>
            </a:solidFill>
            <a:effectLst/>
            <a:uFillTx/>
            <a:latin typeface="Avenir Book"/>
            <a:ea typeface="Avenir Book"/>
            <a:cs typeface="Avenir Book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3240</TotalTime>
  <Words>349</Words>
  <Application>Microsoft Macintosh PowerPoint</Application>
  <PresentationFormat>Custom</PresentationFormat>
  <Paragraphs>78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Avenir Black</vt:lpstr>
      <vt:lpstr>Avenir Book</vt:lpstr>
      <vt:lpstr>Avenir Heavy</vt:lpstr>
      <vt:lpstr>Avenir Medium</vt:lpstr>
      <vt:lpstr>Community</vt:lpstr>
      <vt:lpstr>Helvetica</vt:lpstr>
      <vt:lpstr>Lucida Grande</vt:lpstr>
      <vt:lpstr>White</vt:lpstr>
      <vt:lpstr>1_White</vt:lpstr>
      <vt:lpstr>PowerPoint Presentation</vt:lpstr>
      <vt:lpstr>PowerPoint Presentation</vt:lpstr>
      <vt:lpstr>Quarto</vt:lpstr>
      <vt:lpstr>Quarto</vt:lpstr>
      <vt:lpstr>PowerPoint Presentation</vt:lpstr>
      <vt:lpstr>PowerPoint Presentation</vt:lpstr>
      <vt:lpstr>PowerPoint Presentation</vt:lpstr>
      <vt:lpstr>PowerPoint Presentation</vt:lpstr>
      <vt:lpstr>{shiny} for R</vt:lpstr>
      <vt:lpstr>A beta tool for building {shiny} GUI</vt:lpstr>
      <vt:lpstr>PowerPoint Presentation</vt:lpstr>
      <vt:lpstr>PowerPoint Presentation</vt:lpstr>
      <vt:lpstr>{shiny} in production</vt:lpstr>
      <vt:lpstr>PowerPoint Presentation</vt:lpstr>
      <vt:lpstr>PowerPoint Presentation</vt:lpstr>
      <vt:lpstr>PowerPoint Presentation</vt:lpstr>
      <vt:lpstr>shiny for Python!</vt:lpstr>
      <vt:lpstr>rstudio::conf(2022)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Martin John Hadley</cp:lastModifiedBy>
  <cp:revision>55</cp:revision>
  <dcterms:modified xsi:type="dcterms:W3CDTF">2022-09-13T13:18:13Z</dcterms:modified>
</cp:coreProperties>
</file>